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8" r:id="rId4"/>
    <p:sldMasterId id="2147483806" r:id="rId5"/>
    <p:sldMasterId id="2147483830" r:id="rId6"/>
    <p:sldMasterId id="2147483842" r:id="rId7"/>
    <p:sldMasterId id="2147483877" r:id="rId8"/>
  </p:sldMasterIdLst>
  <p:notesMasterIdLst>
    <p:notesMasterId r:id="rId73"/>
  </p:notesMasterIdLst>
  <p:handoutMasterIdLst>
    <p:handoutMasterId r:id="rId74"/>
  </p:handoutMasterIdLst>
  <p:sldIdLst>
    <p:sldId id="1546" r:id="rId9"/>
    <p:sldId id="1548" r:id="rId10"/>
    <p:sldId id="1547" r:id="rId11"/>
    <p:sldId id="1510" r:id="rId12"/>
    <p:sldId id="1514" r:id="rId13"/>
    <p:sldId id="1511" r:id="rId14"/>
    <p:sldId id="1517" r:id="rId15"/>
    <p:sldId id="1507" r:id="rId16"/>
    <p:sldId id="466" r:id="rId17"/>
    <p:sldId id="1516" r:id="rId18"/>
    <p:sldId id="1541" r:id="rId19"/>
    <p:sldId id="1525" r:id="rId20"/>
    <p:sldId id="1549" r:id="rId21"/>
    <p:sldId id="1543" r:id="rId22"/>
    <p:sldId id="2076137625" r:id="rId23"/>
    <p:sldId id="2706" r:id="rId24"/>
    <p:sldId id="395" r:id="rId25"/>
    <p:sldId id="473" r:id="rId26"/>
    <p:sldId id="375" r:id="rId27"/>
    <p:sldId id="377" r:id="rId28"/>
    <p:sldId id="475" r:id="rId29"/>
    <p:sldId id="476" r:id="rId30"/>
    <p:sldId id="308" r:id="rId31"/>
    <p:sldId id="2715" r:id="rId32"/>
    <p:sldId id="2713" r:id="rId33"/>
    <p:sldId id="2714" r:id="rId34"/>
    <p:sldId id="2241" r:id="rId35"/>
    <p:sldId id="2708" r:id="rId36"/>
    <p:sldId id="2629" r:id="rId37"/>
    <p:sldId id="2707" r:id="rId38"/>
    <p:sldId id="2701" r:id="rId39"/>
    <p:sldId id="2710" r:id="rId40"/>
    <p:sldId id="2712" r:id="rId41"/>
    <p:sldId id="257" r:id="rId42"/>
    <p:sldId id="2699" r:id="rId43"/>
    <p:sldId id="2700" r:id="rId44"/>
    <p:sldId id="2513" r:id="rId45"/>
    <p:sldId id="2631" r:id="rId46"/>
    <p:sldId id="2598" r:id="rId47"/>
    <p:sldId id="2076137624" r:id="rId48"/>
    <p:sldId id="660" r:id="rId49"/>
    <p:sldId id="659" r:id="rId50"/>
    <p:sldId id="662" r:id="rId51"/>
    <p:sldId id="664" r:id="rId52"/>
    <p:sldId id="661" r:id="rId53"/>
    <p:sldId id="665" r:id="rId54"/>
    <p:sldId id="666" r:id="rId55"/>
    <p:sldId id="2076137627" r:id="rId56"/>
    <p:sldId id="2076137626" r:id="rId57"/>
    <p:sldId id="2076137590" r:id="rId58"/>
    <p:sldId id="2076137595" r:id="rId59"/>
    <p:sldId id="261" r:id="rId60"/>
    <p:sldId id="260" r:id="rId61"/>
    <p:sldId id="275" r:id="rId62"/>
    <p:sldId id="2076137622" r:id="rId63"/>
    <p:sldId id="2076137597" r:id="rId64"/>
    <p:sldId id="2076137598" r:id="rId65"/>
    <p:sldId id="2076137599" r:id="rId66"/>
    <p:sldId id="2076137615" r:id="rId67"/>
    <p:sldId id="2076137618" r:id="rId68"/>
    <p:sldId id="2076137609" r:id="rId69"/>
    <p:sldId id="258" r:id="rId70"/>
    <p:sldId id="1533" r:id="rId71"/>
    <p:sldId id="1524" r:id="rId72"/>
  </p:sldIdLst>
  <p:sldSz cx="18288000" cy="10287000"/>
  <p:notesSz cx="6858000" cy="9144000"/>
  <p:embeddedFontLst>
    <p:embeddedFont>
      <p:font typeface="等线" panose="02010600030101010101" pitchFamily="2" charset="-122"/>
      <p:regular r:id="rId75"/>
    </p:embeddedFont>
    <p:embeddedFont>
      <p:font typeface="仿宋" panose="02010609060101010101" pitchFamily="49" charset="-122"/>
      <p:regular r:id="rId76"/>
    </p:embeddedFont>
    <p:embeddedFont>
      <p:font typeface="黑体" panose="02010609060101010101" pitchFamily="49" charset="-122"/>
      <p:regular r:id="rId77"/>
    </p:embeddedFont>
    <p:embeddedFont>
      <p:font typeface="EC Square Sans Pro" panose="020B0604020202020204" charset="0"/>
      <p:regular r:id="rId78"/>
    </p:embeddedFont>
    <p:embeddedFont>
      <p:font typeface="Microsoft YaHei" panose="020B0503020204020204" pitchFamily="34" charset="-122"/>
      <p:regular r:id="rId79"/>
      <p:bold r:id="rId80"/>
    </p:embeddedFont>
    <p:embeddedFont>
      <p:font typeface="Open Sans" panose="020B0606030504020204" pitchFamily="34" charset="0"/>
      <p:regular r:id="rId81"/>
      <p:bold r:id="rId82"/>
      <p:italic r:id="rId83"/>
      <p:boldItalic r:id="rId84"/>
    </p:embeddedFont>
    <p:embeddedFont>
      <p:font typeface="Open Sans Extrabold" panose="020B0906030804020204" pitchFamily="34" charset="0"/>
      <p:bold r:id="rId85"/>
      <p:boldItalic r:id="rId86"/>
    </p:embeddedFont>
    <p:embeddedFont>
      <p:font typeface="Poppins" panose="00000500000000000000" pitchFamily="2" charset="0"/>
      <p:regular r:id="rId87"/>
      <p:bold r:id="rId88"/>
      <p:italic r:id="rId89"/>
      <p:boldItalic r:id="rId90"/>
    </p:embeddedFont>
    <p:embeddedFont>
      <p:font typeface="Poppins ExtraBold" panose="00000900000000000000" pitchFamily="2" charset="0"/>
      <p:bold r:id="rId91"/>
      <p:boldItalic r:id="rId92"/>
    </p:embeddedFont>
    <p:embeddedFont>
      <p:font typeface="Wingdings 2" panose="05020102010507070707" pitchFamily="18" charset="2"/>
      <p:regular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id="{F968F30F-9CFB-BB4C-A0D0-379E9CB8D018}">
          <p14:sldIdLst>
            <p14:sldId id="1546"/>
          </p14:sldIdLst>
        </p14:section>
        <p14:section name="Introduction" id="{02CAB122-2FB2-4A08-890B-034F53256A1E}">
          <p14:sldIdLst>
            <p14:sldId id="1548"/>
            <p14:sldId id="1547"/>
          </p14:sldIdLst>
        </p14:section>
        <p14:section name="Smart Cities Marketplace" id="{2A742569-316C-0241-ACC2-806AC43E91AA}">
          <p14:sldIdLst>
            <p14:sldId id="1510"/>
            <p14:sldId id="1514"/>
            <p14:sldId id="1511"/>
            <p14:sldId id="1517"/>
            <p14:sldId id="1507"/>
            <p14:sldId id="466"/>
            <p14:sldId id="1516"/>
            <p14:sldId id="1541"/>
            <p14:sldId id="1525"/>
            <p14:sldId id="1549"/>
            <p14:sldId id="1543"/>
          </p14:sldIdLst>
        </p14:section>
        <p14:section name="Michael Mulquin" id="{98340F0A-C08D-41E7-81EE-FF4687FFD045}">
          <p14:sldIdLst>
            <p14:sldId id="2076137625"/>
            <p14:sldId id="2706"/>
            <p14:sldId id="395"/>
            <p14:sldId id="473"/>
            <p14:sldId id="375"/>
            <p14:sldId id="377"/>
            <p14:sldId id="475"/>
            <p14:sldId id="476"/>
            <p14:sldId id="308"/>
            <p14:sldId id="2715"/>
            <p14:sldId id="2713"/>
            <p14:sldId id="2714"/>
            <p14:sldId id="2241"/>
            <p14:sldId id="2708"/>
            <p14:sldId id="2629"/>
            <p14:sldId id="2707"/>
            <p14:sldId id="2701"/>
            <p14:sldId id="2710"/>
            <p14:sldId id="2712"/>
            <p14:sldId id="257"/>
            <p14:sldId id="2699"/>
            <p14:sldId id="2700"/>
            <p14:sldId id="2513"/>
            <p14:sldId id="2631"/>
            <p14:sldId id="2598"/>
          </p14:sldIdLst>
        </p14:section>
        <p14:section name="Ward Steeman" id="{FFE76CB8-FD77-4395-BA06-2E15BA3F749B}">
          <p14:sldIdLst>
            <p14:sldId id="2076137624"/>
            <p14:sldId id="660"/>
            <p14:sldId id="659"/>
            <p14:sldId id="662"/>
            <p14:sldId id="664"/>
            <p14:sldId id="661"/>
            <p14:sldId id="665"/>
            <p14:sldId id="666"/>
          </p14:sldIdLst>
        </p14:section>
        <p14:section name="Bart Vuijk" id="{03FED8E4-F2F4-49FC-BCD5-B43EECD1B445}">
          <p14:sldIdLst>
            <p14:sldId id="2076137627"/>
          </p14:sldIdLst>
        </p14:section>
        <p14:section name="Caspar de Jonge" id="{4FF4F997-8F52-460C-8299-DAA51CECEAAA}">
          <p14:sldIdLst>
            <p14:sldId id="2076137626"/>
            <p14:sldId id="2076137590"/>
            <p14:sldId id="2076137595"/>
            <p14:sldId id="261"/>
            <p14:sldId id="260"/>
            <p14:sldId id="275"/>
            <p14:sldId id="2076137622"/>
            <p14:sldId id="2076137597"/>
            <p14:sldId id="2076137598"/>
            <p14:sldId id="2076137599"/>
            <p14:sldId id="2076137615"/>
            <p14:sldId id="2076137618"/>
            <p14:sldId id="2076137609"/>
            <p14:sldId id="258"/>
          </p14:sldIdLst>
        </p14:section>
        <p14:section name="Panel discussion" id="{0BB721B4-2A0B-E34B-A750-1448E28B72AF}">
          <p14:sldIdLst>
            <p14:sldId id="1533"/>
          </p14:sldIdLst>
        </p14:section>
        <p14:section name="Final slide(s)" id="{B2F88FCF-E4BC-A24D-A397-08E26D144F0D}">
          <p14:sldIdLst>
            <p14:sldId id="15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AD"/>
    <a:srgbClr val="005A92"/>
    <a:srgbClr val="298FC5"/>
    <a:srgbClr val="219DD9"/>
    <a:srgbClr val="F8F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9405A-9088-45DD-A83A-BE814307D5C9}" v="17" dt="2024-02-21T13:39:01.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96"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2.fntdata"/><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13.fntdata"/><Relationship Id="rId61" Type="http://schemas.openxmlformats.org/officeDocument/2006/relationships/slide" Target="slides/slide53.xml"/><Relationship Id="rId82" Type="http://schemas.openxmlformats.org/officeDocument/2006/relationships/font" Target="fonts/font8.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3.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font" Target="fonts/font19.fntdata"/><Relationship Id="rId98"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EC0F6-412C-4E48-AD55-27BA6EE63B7F}" type="doc">
      <dgm:prSet loTypeId="urn:microsoft.com/office/officeart/2008/layout/PictureStrips" loCatId="list" qsTypeId="urn:microsoft.com/office/officeart/2005/8/quickstyle/simple2" qsCatId="simple" csTypeId="urn:microsoft.com/office/officeart/2005/8/colors/accent5_1" csCatId="accent5" phldr="1"/>
      <dgm:spPr/>
      <dgm:t>
        <a:bodyPr/>
        <a:lstStyle/>
        <a:p>
          <a:endParaRPr lang="en-GB"/>
        </a:p>
      </dgm:t>
    </dgm:pt>
    <dgm:pt modelId="{0CD8B5DD-A35F-4B1E-859E-F317875BE633}">
      <dgm:prSet phldrT="[Text]" custT="1"/>
      <dgm:spPr/>
      <dgm:t>
        <a:bodyPr/>
        <a:lstStyle/>
        <a:p>
          <a:r>
            <a:rPr lang="en-BE" sz="2000"/>
            <a:t>L</a:t>
          </a:r>
          <a:r>
            <a:rPr lang="en-GB" sz="2000"/>
            <a:t>ack of funding</a:t>
          </a:r>
          <a:r>
            <a:rPr lang="en-BE" sz="2000"/>
            <a:t> </a:t>
          </a:r>
          <a:r>
            <a:rPr lang="en-GB" sz="2000"/>
            <a:t>/</a:t>
          </a:r>
          <a:r>
            <a:rPr lang="en-BE" sz="2000"/>
            <a:t> </a:t>
          </a:r>
          <a:r>
            <a:rPr lang="en-GB" sz="2000"/>
            <a:t>financing schemes</a:t>
          </a:r>
        </a:p>
      </dgm:t>
    </dgm:pt>
    <dgm:pt modelId="{ED59AECE-C24A-415C-92C8-047EDBF229D0}" type="parTrans" cxnId="{8658D18B-A106-4ADD-A1EA-2CAD073F5425}">
      <dgm:prSet/>
      <dgm:spPr/>
      <dgm:t>
        <a:bodyPr/>
        <a:lstStyle/>
        <a:p>
          <a:endParaRPr lang="en-GB" sz="1600"/>
        </a:p>
      </dgm:t>
    </dgm:pt>
    <dgm:pt modelId="{D0AD77ED-9E78-4131-80B5-5F58ECCD27CA}" type="sibTrans" cxnId="{8658D18B-A106-4ADD-A1EA-2CAD073F5425}">
      <dgm:prSet/>
      <dgm:spPr/>
      <dgm:t>
        <a:bodyPr/>
        <a:lstStyle/>
        <a:p>
          <a:endParaRPr lang="en-GB" sz="1600"/>
        </a:p>
      </dgm:t>
    </dgm:pt>
    <dgm:pt modelId="{A05398FA-C149-452E-9CEB-E84FE35A1F70}">
      <dgm:prSet custT="1"/>
      <dgm:spPr/>
      <dgm:t>
        <a:bodyPr/>
        <a:lstStyle/>
        <a:p>
          <a:r>
            <a:rPr lang="en-BE" sz="2000"/>
            <a:t>F</a:t>
          </a:r>
          <a:r>
            <a:rPr lang="en-GB" sz="2000"/>
            <a:t>ragmentation of responsibilities </a:t>
          </a:r>
          <a:endParaRPr lang="en-BE" sz="2000"/>
        </a:p>
      </dgm:t>
    </dgm:pt>
    <dgm:pt modelId="{FC939259-B33B-4A14-97EB-3D26D36EF99B}" type="parTrans" cxnId="{52CAAC1E-4A93-4ABD-A16A-7854D556AAA3}">
      <dgm:prSet/>
      <dgm:spPr/>
      <dgm:t>
        <a:bodyPr/>
        <a:lstStyle/>
        <a:p>
          <a:endParaRPr lang="en-GB" sz="1600"/>
        </a:p>
      </dgm:t>
    </dgm:pt>
    <dgm:pt modelId="{A927A03D-9F96-4F3F-B566-313E48380D54}" type="sibTrans" cxnId="{52CAAC1E-4A93-4ABD-A16A-7854D556AAA3}">
      <dgm:prSet/>
      <dgm:spPr/>
      <dgm:t>
        <a:bodyPr/>
        <a:lstStyle/>
        <a:p>
          <a:endParaRPr lang="en-GB" sz="1600"/>
        </a:p>
      </dgm:t>
    </dgm:pt>
    <dgm:pt modelId="{2D20A35F-2ECD-484B-9738-5F9AB6F2A935}">
      <dgm:prSet custT="1"/>
      <dgm:spPr/>
      <dgm:t>
        <a:bodyPr/>
        <a:lstStyle/>
        <a:p>
          <a:r>
            <a:rPr lang="en-BE" sz="2000"/>
            <a:t>Lack of human resources or skills</a:t>
          </a:r>
        </a:p>
      </dgm:t>
    </dgm:pt>
    <dgm:pt modelId="{3C0536C9-8572-4694-A595-8598AB3A8937}" type="parTrans" cxnId="{C0BC6733-6A00-4F23-A2FD-4D689E2D125C}">
      <dgm:prSet/>
      <dgm:spPr/>
      <dgm:t>
        <a:bodyPr/>
        <a:lstStyle/>
        <a:p>
          <a:endParaRPr lang="en-GB" sz="1600"/>
        </a:p>
      </dgm:t>
    </dgm:pt>
    <dgm:pt modelId="{CE3724F9-8201-4B61-81BB-C31ED6AE4696}" type="sibTrans" cxnId="{C0BC6733-6A00-4F23-A2FD-4D689E2D125C}">
      <dgm:prSet/>
      <dgm:spPr/>
      <dgm:t>
        <a:bodyPr/>
        <a:lstStyle/>
        <a:p>
          <a:endParaRPr lang="en-GB" sz="1600"/>
        </a:p>
      </dgm:t>
    </dgm:pt>
    <dgm:pt modelId="{8ECB4B3F-BA66-45E2-93BC-7C2B11C7A240}">
      <dgm:prSet custT="1"/>
      <dgm:spPr/>
      <dgm:t>
        <a:bodyPr/>
        <a:lstStyle/>
        <a:p>
          <a:r>
            <a:rPr lang="en-BE" sz="2000"/>
            <a:t>D</a:t>
          </a:r>
          <a:r>
            <a:rPr lang="en-GB" sz="2000"/>
            <a:t>i</a:t>
          </a:r>
          <a:r>
            <a:rPr lang="en-BE" sz="2000"/>
            <a:t>sconnection strategy – actions</a:t>
          </a:r>
        </a:p>
      </dgm:t>
    </dgm:pt>
    <dgm:pt modelId="{9989B31A-5407-405E-A59B-32957CFEE929}" type="parTrans" cxnId="{D833AC30-AD4B-44D0-9552-3DE7DE88019F}">
      <dgm:prSet/>
      <dgm:spPr/>
      <dgm:t>
        <a:bodyPr/>
        <a:lstStyle/>
        <a:p>
          <a:endParaRPr lang="en-GB" sz="1600"/>
        </a:p>
      </dgm:t>
    </dgm:pt>
    <dgm:pt modelId="{92C6ABFF-6620-4C93-B510-932C897E89C9}" type="sibTrans" cxnId="{D833AC30-AD4B-44D0-9552-3DE7DE88019F}">
      <dgm:prSet/>
      <dgm:spPr/>
      <dgm:t>
        <a:bodyPr/>
        <a:lstStyle/>
        <a:p>
          <a:endParaRPr lang="en-GB" sz="1600"/>
        </a:p>
      </dgm:t>
    </dgm:pt>
    <dgm:pt modelId="{55EB1F8E-5E9F-40B5-8FAF-DC16C0AF179D}">
      <dgm:prSet custT="1"/>
      <dgm:spPr/>
      <dgm:t>
        <a:bodyPr/>
        <a:lstStyle/>
        <a:p>
          <a:r>
            <a:rPr lang="en-BE" sz="2000"/>
            <a:t>Lack of knowledge about the “right” solutions</a:t>
          </a:r>
        </a:p>
      </dgm:t>
    </dgm:pt>
    <dgm:pt modelId="{DF516317-4D03-4881-8EA7-448F8186BDC4}" type="parTrans" cxnId="{D1A62066-1883-46B4-8123-9F64BBB459DC}">
      <dgm:prSet/>
      <dgm:spPr/>
      <dgm:t>
        <a:bodyPr/>
        <a:lstStyle/>
        <a:p>
          <a:endParaRPr lang="en-GB" sz="1600"/>
        </a:p>
      </dgm:t>
    </dgm:pt>
    <dgm:pt modelId="{060639FE-AAF6-44CA-9607-97351E7FA0C8}" type="sibTrans" cxnId="{D1A62066-1883-46B4-8123-9F64BBB459DC}">
      <dgm:prSet/>
      <dgm:spPr/>
      <dgm:t>
        <a:bodyPr/>
        <a:lstStyle/>
        <a:p>
          <a:endParaRPr lang="en-GB" sz="1600"/>
        </a:p>
      </dgm:t>
    </dgm:pt>
    <dgm:pt modelId="{B9359FBD-EA60-4B92-B3FB-EB52BBB43B00}">
      <dgm:prSet custT="1"/>
      <dgm:spPr/>
      <dgm:t>
        <a:bodyPr/>
        <a:lstStyle/>
        <a:p>
          <a:r>
            <a:rPr lang="en-BE" sz="2000"/>
            <a:t>Lack of cooperation with private sector</a:t>
          </a:r>
        </a:p>
      </dgm:t>
    </dgm:pt>
    <dgm:pt modelId="{EF034191-DE05-42C4-88F7-A76968DAB0EB}" type="parTrans" cxnId="{E07991B8-DD0A-4E68-AE0A-62083FA632EA}">
      <dgm:prSet/>
      <dgm:spPr/>
      <dgm:t>
        <a:bodyPr/>
        <a:lstStyle/>
        <a:p>
          <a:endParaRPr lang="en-GB" sz="1600"/>
        </a:p>
      </dgm:t>
    </dgm:pt>
    <dgm:pt modelId="{9C0FED94-3359-48DE-B43F-ACB36BAB27FB}" type="sibTrans" cxnId="{E07991B8-DD0A-4E68-AE0A-62083FA632EA}">
      <dgm:prSet/>
      <dgm:spPr/>
      <dgm:t>
        <a:bodyPr/>
        <a:lstStyle/>
        <a:p>
          <a:endParaRPr lang="en-GB" sz="1600"/>
        </a:p>
      </dgm:t>
    </dgm:pt>
    <dgm:pt modelId="{2B14016A-0533-4C00-94E4-115904B633D2}" type="pres">
      <dgm:prSet presAssocID="{47FEC0F6-412C-4E48-AD55-27BA6EE63B7F}" presName="Name0" presStyleCnt="0">
        <dgm:presLayoutVars>
          <dgm:dir/>
          <dgm:resizeHandles val="exact"/>
        </dgm:presLayoutVars>
      </dgm:prSet>
      <dgm:spPr/>
    </dgm:pt>
    <dgm:pt modelId="{8D4E032E-676F-4501-B0AC-696C54C153C5}" type="pres">
      <dgm:prSet presAssocID="{0CD8B5DD-A35F-4B1E-859E-F317875BE633}" presName="composite" presStyleCnt="0"/>
      <dgm:spPr/>
    </dgm:pt>
    <dgm:pt modelId="{820EFB8C-FD85-414F-B155-35A0A422BEC2}" type="pres">
      <dgm:prSet presAssocID="{0CD8B5DD-A35F-4B1E-859E-F317875BE633}" presName="rect1" presStyleLbl="trAlignAcc1" presStyleIdx="0" presStyleCnt="6">
        <dgm:presLayoutVars>
          <dgm:bulletEnabled val="1"/>
        </dgm:presLayoutVars>
      </dgm:prSet>
      <dgm:spPr/>
    </dgm:pt>
    <dgm:pt modelId="{0E8C61C1-721D-4E47-9C82-E30E6D951755}" type="pres">
      <dgm:prSet presAssocID="{0CD8B5DD-A35F-4B1E-859E-F317875BE633}"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Euro with solid fill"/>
        </a:ext>
      </dgm:extLst>
    </dgm:pt>
    <dgm:pt modelId="{4262B55A-5B29-426A-BF01-B21DA73E0DAC}" type="pres">
      <dgm:prSet presAssocID="{D0AD77ED-9E78-4131-80B5-5F58ECCD27CA}" presName="sibTrans" presStyleCnt="0"/>
      <dgm:spPr/>
    </dgm:pt>
    <dgm:pt modelId="{9DB65F8D-5731-4B10-B45B-81F32FBE445E}" type="pres">
      <dgm:prSet presAssocID="{A05398FA-C149-452E-9CEB-E84FE35A1F70}" presName="composite" presStyleCnt="0"/>
      <dgm:spPr/>
    </dgm:pt>
    <dgm:pt modelId="{F27C7B2F-D924-4AB8-99E7-BFCE5F484106}" type="pres">
      <dgm:prSet presAssocID="{A05398FA-C149-452E-9CEB-E84FE35A1F70}" presName="rect1" presStyleLbl="trAlignAcc1" presStyleIdx="1" presStyleCnt="6">
        <dgm:presLayoutVars>
          <dgm:bulletEnabled val="1"/>
        </dgm:presLayoutVars>
      </dgm:prSet>
      <dgm:spPr/>
    </dgm:pt>
    <dgm:pt modelId="{4C6F8388-EA10-41F3-8178-E81BBBF29F04}" type="pres">
      <dgm:prSet presAssocID="{A05398FA-C149-452E-9CEB-E84FE35A1F70}"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ut with solid fill"/>
        </a:ext>
      </dgm:extLst>
    </dgm:pt>
    <dgm:pt modelId="{A36B381F-A74D-40C6-9EF9-7C59AC1E377F}" type="pres">
      <dgm:prSet presAssocID="{A927A03D-9F96-4F3F-B566-313E48380D54}" presName="sibTrans" presStyleCnt="0"/>
      <dgm:spPr/>
    </dgm:pt>
    <dgm:pt modelId="{22E4E103-6473-4586-AB51-098FBBC6584E}" type="pres">
      <dgm:prSet presAssocID="{2D20A35F-2ECD-484B-9738-5F9AB6F2A935}" presName="composite" presStyleCnt="0"/>
      <dgm:spPr/>
    </dgm:pt>
    <dgm:pt modelId="{4355CFA0-C562-4745-99A5-77B77E25267A}" type="pres">
      <dgm:prSet presAssocID="{2D20A35F-2ECD-484B-9738-5F9AB6F2A935}" presName="rect1" presStyleLbl="trAlignAcc1" presStyleIdx="2" presStyleCnt="6">
        <dgm:presLayoutVars>
          <dgm:bulletEnabled val="1"/>
        </dgm:presLayoutVars>
      </dgm:prSet>
      <dgm:spPr/>
    </dgm:pt>
    <dgm:pt modelId="{B768E995-0C22-4C2F-AF02-79C932907622}" type="pres">
      <dgm:prSet presAssocID="{2D20A35F-2ECD-484B-9738-5F9AB6F2A935}"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ental Health with solid fill"/>
        </a:ext>
      </dgm:extLst>
    </dgm:pt>
    <dgm:pt modelId="{6ED45368-72E6-4480-AB30-67A5459192C9}" type="pres">
      <dgm:prSet presAssocID="{CE3724F9-8201-4B61-81BB-C31ED6AE4696}" presName="sibTrans" presStyleCnt="0"/>
      <dgm:spPr/>
    </dgm:pt>
    <dgm:pt modelId="{67BA3745-03C9-4DC3-9F74-7A08F88C4834}" type="pres">
      <dgm:prSet presAssocID="{8ECB4B3F-BA66-45E2-93BC-7C2B11C7A240}" presName="composite" presStyleCnt="0"/>
      <dgm:spPr/>
    </dgm:pt>
    <dgm:pt modelId="{E2157E55-45B0-4DD2-9772-C98102208493}" type="pres">
      <dgm:prSet presAssocID="{8ECB4B3F-BA66-45E2-93BC-7C2B11C7A240}" presName="rect1" presStyleLbl="trAlignAcc1" presStyleIdx="3" presStyleCnt="6">
        <dgm:presLayoutVars>
          <dgm:bulletEnabled val="1"/>
        </dgm:presLayoutVars>
      </dgm:prSet>
      <dgm:spPr/>
    </dgm:pt>
    <dgm:pt modelId="{6AED7BDD-9EEE-4AFF-A27E-2C03E7647EA3}" type="pres">
      <dgm:prSet presAssocID="{8ECB4B3F-BA66-45E2-93BC-7C2B11C7A240}"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Disconnected with solid fill"/>
        </a:ext>
      </dgm:extLst>
    </dgm:pt>
    <dgm:pt modelId="{A0829153-053D-4B3C-ABBC-19AFB60978DB}" type="pres">
      <dgm:prSet presAssocID="{92C6ABFF-6620-4C93-B510-932C897E89C9}" presName="sibTrans" presStyleCnt="0"/>
      <dgm:spPr/>
    </dgm:pt>
    <dgm:pt modelId="{8796B108-C139-494B-99CF-9CE1813AE324}" type="pres">
      <dgm:prSet presAssocID="{55EB1F8E-5E9F-40B5-8FAF-DC16C0AF179D}" presName="composite" presStyleCnt="0"/>
      <dgm:spPr/>
    </dgm:pt>
    <dgm:pt modelId="{1E296644-ABB3-457B-A5E0-5B6E16B6F712}" type="pres">
      <dgm:prSet presAssocID="{55EB1F8E-5E9F-40B5-8FAF-DC16C0AF179D}" presName="rect1" presStyleLbl="trAlignAcc1" presStyleIdx="4" presStyleCnt="6">
        <dgm:presLayoutVars>
          <dgm:bulletEnabled val="1"/>
        </dgm:presLayoutVars>
      </dgm:prSet>
      <dgm:spPr/>
    </dgm:pt>
    <dgm:pt modelId="{C2BCB5A8-2D61-493D-B357-6E0A586C1A6C}" type="pres">
      <dgm:prSet presAssocID="{55EB1F8E-5E9F-40B5-8FAF-DC16C0AF179D}"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Lightbulb and gear with solid fill"/>
        </a:ext>
      </dgm:extLst>
    </dgm:pt>
    <dgm:pt modelId="{1466BF37-244C-4F9A-9FCE-117556A8213D}" type="pres">
      <dgm:prSet presAssocID="{060639FE-AAF6-44CA-9607-97351E7FA0C8}" presName="sibTrans" presStyleCnt="0"/>
      <dgm:spPr/>
    </dgm:pt>
    <dgm:pt modelId="{EE59BF5F-5970-477F-8EA2-BBC776F0948B}" type="pres">
      <dgm:prSet presAssocID="{B9359FBD-EA60-4B92-B3FB-EB52BBB43B00}" presName="composite" presStyleCnt="0"/>
      <dgm:spPr/>
    </dgm:pt>
    <dgm:pt modelId="{6C1D07EA-BC4B-47E0-A8F9-82B29380AD8E}" type="pres">
      <dgm:prSet presAssocID="{B9359FBD-EA60-4B92-B3FB-EB52BBB43B00}" presName="rect1" presStyleLbl="trAlignAcc1" presStyleIdx="5" presStyleCnt="6">
        <dgm:presLayoutVars>
          <dgm:bulletEnabled val="1"/>
        </dgm:presLayoutVars>
      </dgm:prSet>
      <dgm:spPr/>
    </dgm:pt>
    <dgm:pt modelId="{5A3C729D-4E7A-4407-B815-BE5AB9D661C8}" type="pres">
      <dgm:prSet presAssocID="{B9359FBD-EA60-4B92-B3FB-EB52BBB43B00}"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Network with solid fill"/>
        </a:ext>
      </dgm:extLst>
    </dgm:pt>
  </dgm:ptLst>
  <dgm:cxnLst>
    <dgm:cxn modelId="{1144BA02-7313-41D7-B4B2-258CA1089E6C}" type="presOf" srcId="{0CD8B5DD-A35F-4B1E-859E-F317875BE633}" destId="{820EFB8C-FD85-414F-B155-35A0A422BEC2}" srcOrd="0" destOrd="0" presId="urn:microsoft.com/office/officeart/2008/layout/PictureStrips"/>
    <dgm:cxn modelId="{52CAAC1E-4A93-4ABD-A16A-7854D556AAA3}" srcId="{47FEC0F6-412C-4E48-AD55-27BA6EE63B7F}" destId="{A05398FA-C149-452E-9CEB-E84FE35A1F70}" srcOrd="1" destOrd="0" parTransId="{FC939259-B33B-4A14-97EB-3D26D36EF99B}" sibTransId="{A927A03D-9F96-4F3F-B566-313E48380D54}"/>
    <dgm:cxn modelId="{C49AA322-FBBD-4B4F-AB9A-B44BF481A5CE}" type="presOf" srcId="{B9359FBD-EA60-4B92-B3FB-EB52BBB43B00}" destId="{6C1D07EA-BC4B-47E0-A8F9-82B29380AD8E}" srcOrd="0" destOrd="0" presId="urn:microsoft.com/office/officeart/2008/layout/PictureStrips"/>
    <dgm:cxn modelId="{D833AC30-AD4B-44D0-9552-3DE7DE88019F}" srcId="{47FEC0F6-412C-4E48-AD55-27BA6EE63B7F}" destId="{8ECB4B3F-BA66-45E2-93BC-7C2B11C7A240}" srcOrd="3" destOrd="0" parTransId="{9989B31A-5407-405E-A59B-32957CFEE929}" sibTransId="{92C6ABFF-6620-4C93-B510-932C897E89C9}"/>
    <dgm:cxn modelId="{C0BC6733-6A00-4F23-A2FD-4D689E2D125C}" srcId="{47FEC0F6-412C-4E48-AD55-27BA6EE63B7F}" destId="{2D20A35F-2ECD-484B-9738-5F9AB6F2A935}" srcOrd="2" destOrd="0" parTransId="{3C0536C9-8572-4694-A595-8598AB3A8937}" sibTransId="{CE3724F9-8201-4B61-81BB-C31ED6AE4696}"/>
    <dgm:cxn modelId="{41A52F65-498E-4294-9E9A-D419C93B5BDD}" type="presOf" srcId="{2D20A35F-2ECD-484B-9738-5F9AB6F2A935}" destId="{4355CFA0-C562-4745-99A5-77B77E25267A}" srcOrd="0" destOrd="0" presId="urn:microsoft.com/office/officeart/2008/layout/PictureStrips"/>
    <dgm:cxn modelId="{D1A62066-1883-46B4-8123-9F64BBB459DC}" srcId="{47FEC0F6-412C-4E48-AD55-27BA6EE63B7F}" destId="{55EB1F8E-5E9F-40B5-8FAF-DC16C0AF179D}" srcOrd="4" destOrd="0" parTransId="{DF516317-4D03-4881-8EA7-448F8186BDC4}" sibTransId="{060639FE-AAF6-44CA-9607-97351E7FA0C8}"/>
    <dgm:cxn modelId="{9C25527B-7B27-4241-84B6-4598865FE2C0}" type="presOf" srcId="{55EB1F8E-5E9F-40B5-8FAF-DC16C0AF179D}" destId="{1E296644-ABB3-457B-A5E0-5B6E16B6F712}" srcOrd="0" destOrd="0" presId="urn:microsoft.com/office/officeart/2008/layout/PictureStrips"/>
    <dgm:cxn modelId="{669AD386-D918-4C29-816D-F1521F148DBF}" type="presOf" srcId="{8ECB4B3F-BA66-45E2-93BC-7C2B11C7A240}" destId="{E2157E55-45B0-4DD2-9772-C98102208493}" srcOrd="0" destOrd="0" presId="urn:microsoft.com/office/officeart/2008/layout/PictureStrips"/>
    <dgm:cxn modelId="{8658D18B-A106-4ADD-A1EA-2CAD073F5425}" srcId="{47FEC0F6-412C-4E48-AD55-27BA6EE63B7F}" destId="{0CD8B5DD-A35F-4B1E-859E-F317875BE633}" srcOrd="0" destOrd="0" parTransId="{ED59AECE-C24A-415C-92C8-047EDBF229D0}" sibTransId="{D0AD77ED-9E78-4131-80B5-5F58ECCD27CA}"/>
    <dgm:cxn modelId="{C2BFD78C-413C-45BA-9155-18D7517664F4}" type="presOf" srcId="{A05398FA-C149-452E-9CEB-E84FE35A1F70}" destId="{F27C7B2F-D924-4AB8-99E7-BFCE5F484106}" srcOrd="0" destOrd="0" presId="urn:microsoft.com/office/officeart/2008/layout/PictureStrips"/>
    <dgm:cxn modelId="{E07991B8-DD0A-4E68-AE0A-62083FA632EA}" srcId="{47FEC0F6-412C-4E48-AD55-27BA6EE63B7F}" destId="{B9359FBD-EA60-4B92-B3FB-EB52BBB43B00}" srcOrd="5" destOrd="0" parTransId="{EF034191-DE05-42C4-88F7-A76968DAB0EB}" sibTransId="{9C0FED94-3359-48DE-B43F-ACB36BAB27FB}"/>
    <dgm:cxn modelId="{B5B075F6-7A5F-4F58-8371-4C024B042101}" type="presOf" srcId="{47FEC0F6-412C-4E48-AD55-27BA6EE63B7F}" destId="{2B14016A-0533-4C00-94E4-115904B633D2}" srcOrd="0" destOrd="0" presId="urn:microsoft.com/office/officeart/2008/layout/PictureStrips"/>
    <dgm:cxn modelId="{5D6AF1D3-E1AF-4892-A903-1F603490DD12}" type="presParOf" srcId="{2B14016A-0533-4C00-94E4-115904B633D2}" destId="{8D4E032E-676F-4501-B0AC-696C54C153C5}" srcOrd="0" destOrd="0" presId="urn:microsoft.com/office/officeart/2008/layout/PictureStrips"/>
    <dgm:cxn modelId="{6BCEEFEB-AB39-4B31-B38D-6B3B6DDF60B8}" type="presParOf" srcId="{8D4E032E-676F-4501-B0AC-696C54C153C5}" destId="{820EFB8C-FD85-414F-B155-35A0A422BEC2}" srcOrd="0" destOrd="0" presId="urn:microsoft.com/office/officeart/2008/layout/PictureStrips"/>
    <dgm:cxn modelId="{F6E83659-B461-4C79-8A18-879801FC2A3F}" type="presParOf" srcId="{8D4E032E-676F-4501-B0AC-696C54C153C5}" destId="{0E8C61C1-721D-4E47-9C82-E30E6D951755}" srcOrd="1" destOrd="0" presId="urn:microsoft.com/office/officeart/2008/layout/PictureStrips"/>
    <dgm:cxn modelId="{603B7947-A337-421F-8C5E-6DB1C362CA06}" type="presParOf" srcId="{2B14016A-0533-4C00-94E4-115904B633D2}" destId="{4262B55A-5B29-426A-BF01-B21DA73E0DAC}" srcOrd="1" destOrd="0" presId="urn:microsoft.com/office/officeart/2008/layout/PictureStrips"/>
    <dgm:cxn modelId="{67F396B4-F71B-4B53-9E8C-A192545CCEBA}" type="presParOf" srcId="{2B14016A-0533-4C00-94E4-115904B633D2}" destId="{9DB65F8D-5731-4B10-B45B-81F32FBE445E}" srcOrd="2" destOrd="0" presId="urn:microsoft.com/office/officeart/2008/layout/PictureStrips"/>
    <dgm:cxn modelId="{D5B812A7-9276-4301-A367-99E47FDFB2F3}" type="presParOf" srcId="{9DB65F8D-5731-4B10-B45B-81F32FBE445E}" destId="{F27C7B2F-D924-4AB8-99E7-BFCE5F484106}" srcOrd="0" destOrd="0" presId="urn:microsoft.com/office/officeart/2008/layout/PictureStrips"/>
    <dgm:cxn modelId="{98C1EB0F-9578-47AF-A3E9-6FB8786E6A61}" type="presParOf" srcId="{9DB65F8D-5731-4B10-B45B-81F32FBE445E}" destId="{4C6F8388-EA10-41F3-8178-E81BBBF29F04}" srcOrd="1" destOrd="0" presId="urn:microsoft.com/office/officeart/2008/layout/PictureStrips"/>
    <dgm:cxn modelId="{EE9AF4A7-5482-4D98-A70D-CC25FE061124}" type="presParOf" srcId="{2B14016A-0533-4C00-94E4-115904B633D2}" destId="{A36B381F-A74D-40C6-9EF9-7C59AC1E377F}" srcOrd="3" destOrd="0" presId="urn:microsoft.com/office/officeart/2008/layout/PictureStrips"/>
    <dgm:cxn modelId="{6DBC2066-75FF-4A74-A043-1E4971AAADF0}" type="presParOf" srcId="{2B14016A-0533-4C00-94E4-115904B633D2}" destId="{22E4E103-6473-4586-AB51-098FBBC6584E}" srcOrd="4" destOrd="0" presId="urn:microsoft.com/office/officeart/2008/layout/PictureStrips"/>
    <dgm:cxn modelId="{B73C0043-F6D1-4F08-B027-837547733875}" type="presParOf" srcId="{22E4E103-6473-4586-AB51-098FBBC6584E}" destId="{4355CFA0-C562-4745-99A5-77B77E25267A}" srcOrd="0" destOrd="0" presId="urn:microsoft.com/office/officeart/2008/layout/PictureStrips"/>
    <dgm:cxn modelId="{65F095AB-B956-4D3A-82BD-3CAA7BA8F4C2}" type="presParOf" srcId="{22E4E103-6473-4586-AB51-098FBBC6584E}" destId="{B768E995-0C22-4C2F-AF02-79C932907622}" srcOrd="1" destOrd="0" presId="urn:microsoft.com/office/officeart/2008/layout/PictureStrips"/>
    <dgm:cxn modelId="{9B6FB96F-876D-4F2A-B3DA-6CF0946E8ADF}" type="presParOf" srcId="{2B14016A-0533-4C00-94E4-115904B633D2}" destId="{6ED45368-72E6-4480-AB30-67A5459192C9}" srcOrd="5" destOrd="0" presId="urn:microsoft.com/office/officeart/2008/layout/PictureStrips"/>
    <dgm:cxn modelId="{F75A164A-2B77-4CE8-B8B0-2088CD15CE3C}" type="presParOf" srcId="{2B14016A-0533-4C00-94E4-115904B633D2}" destId="{67BA3745-03C9-4DC3-9F74-7A08F88C4834}" srcOrd="6" destOrd="0" presId="urn:microsoft.com/office/officeart/2008/layout/PictureStrips"/>
    <dgm:cxn modelId="{ABE6F1F0-3BE8-4B39-A8EB-5C96F3AA03DB}" type="presParOf" srcId="{67BA3745-03C9-4DC3-9F74-7A08F88C4834}" destId="{E2157E55-45B0-4DD2-9772-C98102208493}" srcOrd="0" destOrd="0" presId="urn:microsoft.com/office/officeart/2008/layout/PictureStrips"/>
    <dgm:cxn modelId="{B6378EB5-3AA0-4AF0-997E-E3AF84472F2F}" type="presParOf" srcId="{67BA3745-03C9-4DC3-9F74-7A08F88C4834}" destId="{6AED7BDD-9EEE-4AFF-A27E-2C03E7647EA3}" srcOrd="1" destOrd="0" presId="urn:microsoft.com/office/officeart/2008/layout/PictureStrips"/>
    <dgm:cxn modelId="{90A9636C-988E-454D-A261-E982AC4FCDA9}" type="presParOf" srcId="{2B14016A-0533-4C00-94E4-115904B633D2}" destId="{A0829153-053D-4B3C-ABBC-19AFB60978DB}" srcOrd="7" destOrd="0" presId="urn:microsoft.com/office/officeart/2008/layout/PictureStrips"/>
    <dgm:cxn modelId="{72D553DD-C730-4812-B999-446A03170BC3}" type="presParOf" srcId="{2B14016A-0533-4C00-94E4-115904B633D2}" destId="{8796B108-C139-494B-99CF-9CE1813AE324}" srcOrd="8" destOrd="0" presId="urn:microsoft.com/office/officeart/2008/layout/PictureStrips"/>
    <dgm:cxn modelId="{71B85A9E-8B9F-42CD-9686-8BE89465B5D7}" type="presParOf" srcId="{8796B108-C139-494B-99CF-9CE1813AE324}" destId="{1E296644-ABB3-457B-A5E0-5B6E16B6F712}" srcOrd="0" destOrd="0" presId="urn:microsoft.com/office/officeart/2008/layout/PictureStrips"/>
    <dgm:cxn modelId="{4E285983-3111-4391-9F2A-F238BA2C24D1}" type="presParOf" srcId="{8796B108-C139-494B-99CF-9CE1813AE324}" destId="{C2BCB5A8-2D61-493D-B357-6E0A586C1A6C}" srcOrd="1" destOrd="0" presId="urn:microsoft.com/office/officeart/2008/layout/PictureStrips"/>
    <dgm:cxn modelId="{FFABBE6D-D714-4B34-853F-136818702ADF}" type="presParOf" srcId="{2B14016A-0533-4C00-94E4-115904B633D2}" destId="{1466BF37-244C-4F9A-9FCE-117556A8213D}" srcOrd="9" destOrd="0" presId="urn:microsoft.com/office/officeart/2008/layout/PictureStrips"/>
    <dgm:cxn modelId="{8FAF13A3-4B65-4C73-ACD1-A140629C4122}" type="presParOf" srcId="{2B14016A-0533-4C00-94E4-115904B633D2}" destId="{EE59BF5F-5970-477F-8EA2-BBC776F0948B}" srcOrd="10" destOrd="0" presId="urn:microsoft.com/office/officeart/2008/layout/PictureStrips"/>
    <dgm:cxn modelId="{595923E4-8113-4E24-BC44-DB447D1307C3}" type="presParOf" srcId="{EE59BF5F-5970-477F-8EA2-BBC776F0948B}" destId="{6C1D07EA-BC4B-47E0-A8F9-82B29380AD8E}" srcOrd="0" destOrd="0" presId="urn:microsoft.com/office/officeart/2008/layout/PictureStrips"/>
    <dgm:cxn modelId="{A72939CD-4449-428C-AB15-97A5CF0A7712}" type="presParOf" srcId="{EE59BF5F-5970-477F-8EA2-BBC776F0948B}" destId="{5A3C729D-4E7A-4407-B815-BE5AB9D661C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816A2C-CDA1-48C4-AC82-69E7C4B5BADA}" type="doc">
      <dgm:prSet loTypeId="urn:microsoft.com/office/officeart/2011/layout/HexagonRadial" loCatId="officeonline" qsTypeId="urn:microsoft.com/office/officeart/2005/8/quickstyle/simple4" qsCatId="simple" csTypeId="urn:microsoft.com/office/officeart/2005/8/colors/accent1_2" csCatId="accent1" phldr="1"/>
      <dgm:spPr/>
      <dgm:t>
        <a:bodyPr/>
        <a:lstStyle/>
        <a:p>
          <a:endParaRPr lang="en-GB"/>
        </a:p>
      </dgm:t>
    </dgm:pt>
    <dgm:pt modelId="{165843CB-3F02-4856-8709-46BF2BDB5E8D}">
      <dgm:prSet phldrT="[Text]">
        <dgm:style>
          <a:lnRef idx="1">
            <a:schemeClr val="accent2"/>
          </a:lnRef>
          <a:fillRef idx="2">
            <a:schemeClr val="accent2"/>
          </a:fillRef>
          <a:effectRef idx="1">
            <a:schemeClr val="accent2"/>
          </a:effectRef>
          <a:fontRef idx="minor">
            <a:schemeClr val="dk1"/>
          </a:fontRef>
        </dgm:style>
      </dgm:prSet>
      <dgm:spPr/>
      <dgm:t>
        <a:bodyPr/>
        <a:lstStyle/>
        <a:p>
          <a:r>
            <a:rPr lang="en-GB"/>
            <a:t>People and businesses</a:t>
          </a:r>
        </a:p>
      </dgm:t>
    </dgm:pt>
    <dgm:pt modelId="{60E87744-A28F-404F-A833-2096616992D2}" type="parTrans" cxnId="{B82F79AE-47ED-4B31-BE2F-18702780D49A}">
      <dgm:prSet/>
      <dgm:spPr/>
      <dgm:t>
        <a:bodyPr/>
        <a:lstStyle/>
        <a:p>
          <a:endParaRPr lang="en-GB"/>
        </a:p>
      </dgm:t>
    </dgm:pt>
    <dgm:pt modelId="{C83DD767-9A73-45BA-81CC-A0A703146D76}" type="sibTrans" cxnId="{B82F79AE-47ED-4B31-BE2F-18702780D49A}">
      <dgm:prSet/>
      <dgm:spPr/>
      <dgm:t>
        <a:bodyPr/>
        <a:lstStyle/>
        <a:p>
          <a:endParaRPr lang="en-GB"/>
        </a:p>
      </dgm:t>
    </dgm:pt>
    <dgm:pt modelId="{C08142AB-5875-4FB0-9A3E-D6CCBFB2D93F}">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GB" sz="1600"/>
            <a:t>Utility use and generation</a:t>
          </a:r>
        </a:p>
      </dgm:t>
    </dgm:pt>
    <dgm:pt modelId="{33AF5EE9-7496-419D-9835-CCBCAF9AC186}" type="parTrans" cxnId="{19D233F7-8ADA-4E3A-84B3-FD4BB13BBB46}">
      <dgm:prSet/>
      <dgm:spPr/>
      <dgm:t>
        <a:bodyPr/>
        <a:lstStyle/>
        <a:p>
          <a:endParaRPr lang="en-GB"/>
        </a:p>
      </dgm:t>
    </dgm:pt>
    <dgm:pt modelId="{C20754F4-8A35-4A14-BFCB-43039AA9A04E}" type="sibTrans" cxnId="{19D233F7-8ADA-4E3A-84B3-FD4BB13BBB46}">
      <dgm:prSet/>
      <dgm:spPr/>
      <dgm:t>
        <a:bodyPr/>
        <a:lstStyle/>
        <a:p>
          <a:endParaRPr lang="en-GB"/>
        </a:p>
      </dgm:t>
    </dgm:pt>
    <dgm:pt modelId="{4518740E-263C-4F06-8F73-4A66349D27BB}">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GB" sz="1800"/>
            <a:t>Communi-cations</a:t>
          </a:r>
        </a:p>
      </dgm:t>
    </dgm:pt>
    <dgm:pt modelId="{D9AB836C-8FA9-4773-98C1-425C1E816399}" type="parTrans" cxnId="{B24844F7-E35E-4B75-B7DC-52D43037BD50}">
      <dgm:prSet/>
      <dgm:spPr/>
      <dgm:t>
        <a:bodyPr/>
        <a:lstStyle/>
        <a:p>
          <a:endParaRPr lang="en-GB"/>
        </a:p>
      </dgm:t>
    </dgm:pt>
    <dgm:pt modelId="{8F369EBE-954D-41B7-87F0-F18C82BD6DDB}" type="sibTrans" cxnId="{B24844F7-E35E-4B75-B7DC-52D43037BD50}">
      <dgm:prSet/>
      <dgm:spPr/>
      <dgm:t>
        <a:bodyPr/>
        <a:lstStyle/>
        <a:p>
          <a:endParaRPr lang="en-GB"/>
        </a:p>
      </dgm:t>
    </dgm:pt>
    <dgm:pt modelId="{71404645-E4F1-4D05-B658-63917E104F7E}">
      <dgm:prSet phldrT="[Text]">
        <dgm:style>
          <a:lnRef idx="1">
            <a:schemeClr val="accent2"/>
          </a:lnRef>
          <a:fillRef idx="2">
            <a:schemeClr val="accent2"/>
          </a:fillRef>
          <a:effectRef idx="1">
            <a:schemeClr val="accent2"/>
          </a:effectRef>
          <a:fontRef idx="minor">
            <a:schemeClr val="dk1"/>
          </a:fontRef>
        </dgm:style>
      </dgm:prSet>
      <dgm:spPr/>
      <dgm:t>
        <a:bodyPr/>
        <a:lstStyle/>
        <a:p>
          <a:r>
            <a:rPr lang="en-GB"/>
            <a:t>Shopping and Commerce</a:t>
          </a:r>
        </a:p>
      </dgm:t>
    </dgm:pt>
    <dgm:pt modelId="{7C04D63E-94E2-49DE-8595-1C0A2A81546D}" type="parTrans" cxnId="{4D2A01F1-B6AA-4195-B352-7CBD0105FE7A}">
      <dgm:prSet/>
      <dgm:spPr/>
      <dgm:t>
        <a:bodyPr/>
        <a:lstStyle/>
        <a:p>
          <a:endParaRPr lang="en-GB"/>
        </a:p>
      </dgm:t>
    </dgm:pt>
    <dgm:pt modelId="{EEB0C97E-45C7-44E5-B7FE-16F3A63FF7EF}" type="sibTrans" cxnId="{4D2A01F1-B6AA-4195-B352-7CBD0105FE7A}">
      <dgm:prSet/>
      <dgm:spPr/>
      <dgm:t>
        <a:bodyPr/>
        <a:lstStyle/>
        <a:p>
          <a:endParaRPr lang="en-GB"/>
        </a:p>
      </dgm:t>
    </dgm:pt>
    <dgm:pt modelId="{032F5284-743B-4EEA-8EC5-F21CA8D51CC4}">
      <dgm:prSet phldrT="[Text]">
        <dgm:style>
          <a:lnRef idx="1">
            <a:schemeClr val="accent2"/>
          </a:lnRef>
          <a:fillRef idx="2">
            <a:schemeClr val="accent2"/>
          </a:fillRef>
          <a:effectRef idx="1">
            <a:schemeClr val="accent2"/>
          </a:effectRef>
          <a:fontRef idx="minor">
            <a:schemeClr val="dk1"/>
          </a:fontRef>
        </dgm:style>
      </dgm:prSet>
      <dgm:spPr/>
      <dgm:t>
        <a:bodyPr/>
        <a:lstStyle/>
        <a:p>
          <a:r>
            <a:rPr lang="en-GB"/>
            <a:t>Health</a:t>
          </a:r>
        </a:p>
      </dgm:t>
    </dgm:pt>
    <dgm:pt modelId="{80001873-3B38-41C3-B07B-8E3148EED495}" type="parTrans" cxnId="{51FDC085-9862-444A-AA86-E225486644A8}">
      <dgm:prSet/>
      <dgm:spPr/>
      <dgm:t>
        <a:bodyPr/>
        <a:lstStyle/>
        <a:p>
          <a:endParaRPr lang="en-GB"/>
        </a:p>
      </dgm:t>
    </dgm:pt>
    <dgm:pt modelId="{4C8D78A7-AD54-4CAB-B126-839B7D5BE79A}" type="sibTrans" cxnId="{51FDC085-9862-444A-AA86-E225486644A8}">
      <dgm:prSet/>
      <dgm:spPr/>
      <dgm:t>
        <a:bodyPr/>
        <a:lstStyle/>
        <a:p>
          <a:endParaRPr lang="en-GB"/>
        </a:p>
      </dgm:t>
    </dgm:pt>
    <dgm:pt modelId="{7D740DCC-5BDE-406A-A4DB-AA8EE786F596}">
      <dgm:prSet phldrT="[Text]">
        <dgm:style>
          <a:lnRef idx="1">
            <a:schemeClr val="accent2"/>
          </a:lnRef>
          <a:fillRef idx="2">
            <a:schemeClr val="accent2"/>
          </a:fillRef>
          <a:effectRef idx="1">
            <a:schemeClr val="accent2"/>
          </a:effectRef>
          <a:fontRef idx="minor">
            <a:schemeClr val="dk1"/>
          </a:fontRef>
        </dgm:style>
      </dgm:prSet>
      <dgm:spPr/>
      <dgm:t>
        <a:bodyPr/>
        <a:lstStyle/>
        <a:p>
          <a:r>
            <a:rPr lang="en-GB"/>
            <a:t>Education</a:t>
          </a:r>
        </a:p>
      </dgm:t>
    </dgm:pt>
    <dgm:pt modelId="{DFEBA755-CBB3-4197-9DFE-846C411F955C}" type="parTrans" cxnId="{64CA4D58-3C9A-45E5-B32E-6E34AE0BC9C5}">
      <dgm:prSet/>
      <dgm:spPr/>
      <dgm:t>
        <a:bodyPr/>
        <a:lstStyle/>
        <a:p>
          <a:endParaRPr lang="en-GB"/>
        </a:p>
      </dgm:t>
    </dgm:pt>
    <dgm:pt modelId="{3FFACC95-8251-4789-8AEA-FD462E5FAEA1}" type="sibTrans" cxnId="{64CA4D58-3C9A-45E5-B32E-6E34AE0BC9C5}">
      <dgm:prSet/>
      <dgm:spPr/>
      <dgm:t>
        <a:bodyPr/>
        <a:lstStyle/>
        <a:p>
          <a:endParaRPr lang="en-GB"/>
        </a:p>
      </dgm:t>
    </dgm:pt>
    <dgm:pt modelId="{E0DD6120-ABEB-4234-B7A7-A9F357814865}">
      <dgm:prSet phldrT="[Text]">
        <dgm:style>
          <a:lnRef idx="1">
            <a:schemeClr val="accent2"/>
          </a:lnRef>
          <a:fillRef idx="2">
            <a:schemeClr val="accent2"/>
          </a:fillRef>
          <a:effectRef idx="1">
            <a:schemeClr val="accent2"/>
          </a:effectRef>
          <a:fontRef idx="minor">
            <a:schemeClr val="dk1"/>
          </a:fontRef>
        </dgm:style>
      </dgm:prSet>
      <dgm:spPr/>
      <dgm:t>
        <a:bodyPr/>
        <a:lstStyle/>
        <a:p>
          <a:r>
            <a:rPr lang="en-GB"/>
            <a:t>Transport &amp; logistics</a:t>
          </a:r>
        </a:p>
      </dgm:t>
    </dgm:pt>
    <dgm:pt modelId="{7AC91288-A934-4B06-83EE-F0C40CF4FA00}" type="parTrans" cxnId="{FFF25292-A97F-4364-84C7-FB24FF8539EA}">
      <dgm:prSet/>
      <dgm:spPr/>
      <dgm:t>
        <a:bodyPr/>
        <a:lstStyle/>
        <a:p>
          <a:endParaRPr lang="en-GB"/>
        </a:p>
      </dgm:t>
    </dgm:pt>
    <dgm:pt modelId="{2373499C-54B4-4B61-9358-2DD9C43C3980}" type="sibTrans" cxnId="{FFF25292-A97F-4364-84C7-FB24FF8539EA}">
      <dgm:prSet/>
      <dgm:spPr/>
      <dgm:t>
        <a:bodyPr/>
        <a:lstStyle/>
        <a:p>
          <a:endParaRPr lang="en-GB"/>
        </a:p>
      </dgm:t>
    </dgm:pt>
    <dgm:pt modelId="{99F4A7AD-B018-420D-A3FA-3F5326715BA6}" type="pres">
      <dgm:prSet presAssocID="{07816A2C-CDA1-48C4-AC82-69E7C4B5BADA}" presName="Name0" presStyleCnt="0">
        <dgm:presLayoutVars>
          <dgm:chMax val="1"/>
          <dgm:chPref val="1"/>
          <dgm:dir/>
          <dgm:animOne val="branch"/>
          <dgm:animLvl val="lvl"/>
        </dgm:presLayoutVars>
      </dgm:prSet>
      <dgm:spPr/>
    </dgm:pt>
    <dgm:pt modelId="{C8F2D2DF-1652-4BB6-850F-AF4CE683C469}" type="pres">
      <dgm:prSet presAssocID="{165843CB-3F02-4856-8709-46BF2BDB5E8D}" presName="Parent" presStyleLbl="node0" presStyleIdx="0" presStyleCnt="1">
        <dgm:presLayoutVars>
          <dgm:chMax val="6"/>
          <dgm:chPref val="6"/>
        </dgm:presLayoutVars>
      </dgm:prSet>
      <dgm:spPr/>
    </dgm:pt>
    <dgm:pt modelId="{2109B9E3-B04D-4B96-88AD-CB31BE427C08}" type="pres">
      <dgm:prSet presAssocID="{C08142AB-5875-4FB0-9A3E-D6CCBFB2D93F}" presName="Accent1" presStyleCnt="0"/>
      <dgm:spPr/>
    </dgm:pt>
    <dgm:pt modelId="{9813742C-C740-4581-90FC-3DBF42C156C6}" type="pres">
      <dgm:prSet presAssocID="{C08142AB-5875-4FB0-9A3E-D6CCBFB2D93F}" presName="Accent" presStyleLbl="bgShp" presStyleIdx="0" presStyleCnt="6"/>
      <dgm:spPr/>
    </dgm:pt>
    <dgm:pt modelId="{97B55171-4157-4560-9574-96B33B813CCB}" type="pres">
      <dgm:prSet presAssocID="{C08142AB-5875-4FB0-9A3E-D6CCBFB2D93F}" presName="Child1" presStyleLbl="node1" presStyleIdx="0" presStyleCnt="6">
        <dgm:presLayoutVars>
          <dgm:chMax val="0"/>
          <dgm:chPref val="0"/>
          <dgm:bulletEnabled val="1"/>
        </dgm:presLayoutVars>
      </dgm:prSet>
      <dgm:spPr/>
    </dgm:pt>
    <dgm:pt modelId="{E38BBAE9-BBDF-4A54-926A-72EF94F0FFEB}" type="pres">
      <dgm:prSet presAssocID="{4518740E-263C-4F06-8F73-4A66349D27BB}" presName="Accent2" presStyleCnt="0"/>
      <dgm:spPr/>
    </dgm:pt>
    <dgm:pt modelId="{0AA6F6A0-FF73-4CA6-8C6E-3E6B7D72BC39}" type="pres">
      <dgm:prSet presAssocID="{4518740E-263C-4F06-8F73-4A66349D27BB}" presName="Accent" presStyleLbl="bgShp" presStyleIdx="1" presStyleCnt="6"/>
      <dgm:spPr/>
    </dgm:pt>
    <dgm:pt modelId="{1BF5EAE2-A4DB-437C-98A3-C2DC55367BD2}" type="pres">
      <dgm:prSet presAssocID="{4518740E-263C-4F06-8F73-4A66349D27BB}" presName="Child2" presStyleLbl="node1" presStyleIdx="1" presStyleCnt="6">
        <dgm:presLayoutVars>
          <dgm:chMax val="0"/>
          <dgm:chPref val="0"/>
          <dgm:bulletEnabled val="1"/>
        </dgm:presLayoutVars>
      </dgm:prSet>
      <dgm:spPr/>
    </dgm:pt>
    <dgm:pt modelId="{F8189231-7441-4A53-9C4B-B4A5C4D4F65D}" type="pres">
      <dgm:prSet presAssocID="{71404645-E4F1-4D05-B658-63917E104F7E}" presName="Accent3" presStyleCnt="0"/>
      <dgm:spPr/>
    </dgm:pt>
    <dgm:pt modelId="{D7B6957A-6712-49E4-8BE6-B407A962302D}" type="pres">
      <dgm:prSet presAssocID="{71404645-E4F1-4D05-B658-63917E104F7E}" presName="Accent" presStyleLbl="bgShp" presStyleIdx="2" presStyleCnt="6"/>
      <dgm:spPr/>
    </dgm:pt>
    <dgm:pt modelId="{3C414F5C-6FD1-4969-A7FA-AEAB08D47B35}" type="pres">
      <dgm:prSet presAssocID="{71404645-E4F1-4D05-B658-63917E104F7E}" presName="Child3" presStyleLbl="node1" presStyleIdx="2" presStyleCnt="6">
        <dgm:presLayoutVars>
          <dgm:chMax val="0"/>
          <dgm:chPref val="0"/>
          <dgm:bulletEnabled val="1"/>
        </dgm:presLayoutVars>
      </dgm:prSet>
      <dgm:spPr/>
    </dgm:pt>
    <dgm:pt modelId="{DC4C1BB7-35F7-4F72-8017-6A90D2765D4F}" type="pres">
      <dgm:prSet presAssocID="{032F5284-743B-4EEA-8EC5-F21CA8D51CC4}" presName="Accent4" presStyleCnt="0"/>
      <dgm:spPr/>
    </dgm:pt>
    <dgm:pt modelId="{714084F5-986B-4E6D-B328-0E36EB52B21F}" type="pres">
      <dgm:prSet presAssocID="{032F5284-743B-4EEA-8EC5-F21CA8D51CC4}" presName="Accent" presStyleLbl="bgShp" presStyleIdx="3" presStyleCnt="6"/>
      <dgm:spPr/>
    </dgm:pt>
    <dgm:pt modelId="{07E0B0DB-120A-4304-889A-2FFAECDA4D6F}" type="pres">
      <dgm:prSet presAssocID="{032F5284-743B-4EEA-8EC5-F21CA8D51CC4}" presName="Child4" presStyleLbl="node1" presStyleIdx="3" presStyleCnt="6">
        <dgm:presLayoutVars>
          <dgm:chMax val="0"/>
          <dgm:chPref val="0"/>
          <dgm:bulletEnabled val="1"/>
        </dgm:presLayoutVars>
      </dgm:prSet>
      <dgm:spPr/>
    </dgm:pt>
    <dgm:pt modelId="{AB929935-4412-4FC4-9711-8C670ABF2F4D}" type="pres">
      <dgm:prSet presAssocID="{7D740DCC-5BDE-406A-A4DB-AA8EE786F596}" presName="Accent5" presStyleCnt="0"/>
      <dgm:spPr/>
    </dgm:pt>
    <dgm:pt modelId="{559E1756-3CFB-4573-ABE2-44F36E2E465E}" type="pres">
      <dgm:prSet presAssocID="{7D740DCC-5BDE-406A-A4DB-AA8EE786F596}" presName="Accent" presStyleLbl="bgShp" presStyleIdx="4" presStyleCnt="6"/>
      <dgm:spPr/>
    </dgm:pt>
    <dgm:pt modelId="{35A409E4-4A60-40EF-9D58-0CEB68A53719}" type="pres">
      <dgm:prSet presAssocID="{7D740DCC-5BDE-406A-A4DB-AA8EE786F596}" presName="Child5" presStyleLbl="node1" presStyleIdx="4" presStyleCnt="6">
        <dgm:presLayoutVars>
          <dgm:chMax val="0"/>
          <dgm:chPref val="0"/>
          <dgm:bulletEnabled val="1"/>
        </dgm:presLayoutVars>
      </dgm:prSet>
      <dgm:spPr/>
    </dgm:pt>
    <dgm:pt modelId="{1665E37B-A1BF-4A72-A98D-7EEB9839C720}" type="pres">
      <dgm:prSet presAssocID="{E0DD6120-ABEB-4234-B7A7-A9F357814865}" presName="Accent6" presStyleCnt="0"/>
      <dgm:spPr/>
    </dgm:pt>
    <dgm:pt modelId="{CCBD9CA3-651E-49D4-9882-B377907E0635}" type="pres">
      <dgm:prSet presAssocID="{E0DD6120-ABEB-4234-B7A7-A9F357814865}" presName="Accent" presStyleLbl="bgShp" presStyleIdx="5" presStyleCnt="6"/>
      <dgm:spPr/>
    </dgm:pt>
    <dgm:pt modelId="{B660ECA1-D4E4-4F67-BCF3-01B604C7E839}" type="pres">
      <dgm:prSet presAssocID="{E0DD6120-ABEB-4234-B7A7-A9F357814865}" presName="Child6" presStyleLbl="node1" presStyleIdx="5" presStyleCnt="6">
        <dgm:presLayoutVars>
          <dgm:chMax val="0"/>
          <dgm:chPref val="0"/>
          <dgm:bulletEnabled val="1"/>
        </dgm:presLayoutVars>
      </dgm:prSet>
      <dgm:spPr/>
    </dgm:pt>
  </dgm:ptLst>
  <dgm:cxnLst>
    <dgm:cxn modelId="{EAE95805-6A0B-4ABB-A00C-9DFC69C38A90}" type="presOf" srcId="{71404645-E4F1-4D05-B658-63917E104F7E}" destId="{3C414F5C-6FD1-4969-A7FA-AEAB08D47B35}" srcOrd="0" destOrd="0" presId="urn:microsoft.com/office/officeart/2011/layout/HexagonRadial"/>
    <dgm:cxn modelId="{B3DEB615-4A88-495A-9B47-0BE8202070FB}" type="presOf" srcId="{4518740E-263C-4F06-8F73-4A66349D27BB}" destId="{1BF5EAE2-A4DB-437C-98A3-C2DC55367BD2}" srcOrd="0" destOrd="0" presId="urn:microsoft.com/office/officeart/2011/layout/HexagonRadial"/>
    <dgm:cxn modelId="{5F57C73B-5186-4A32-82AB-3F3DF8D8E17F}" type="presOf" srcId="{165843CB-3F02-4856-8709-46BF2BDB5E8D}" destId="{C8F2D2DF-1652-4BB6-850F-AF4CE683C469}" srcOrd="0" destOrd="0" presId="urn:microsoft.com/office/officeart/2011/layout/HexagonRadial"/>
    <dgm:cxn modelId="{88B5923F-15FA-4243-B45A-594ED907C9B4}" type="presOf" srcId="{07816A2C-CDA1-48C4-AC82-69E7C4B5BADA}" destId="{99F4A7AD-B018-420D-A3FA-3F5326715BA6}" srcOrd="0" destOrd="0" presId="urn:microsoft.com/office/officeart/2011/layout/HexagonRadial"/>
    <dgm:cxn modelId="{CEFA6F4B-5B77-411B-B864-07B15662D2E4}" type="presOf" srcId="{E0DD6120-ABEB-4234-B7A7-A9F357814865}" destId="{B660ECA1-D4E4-4F67-BCF3-01B604C7E839}" srcOrd="0" destOrd="0" presId="urn:microsoft.com/office/officeart/2011/layout/HexagonRadial"/>
    <dgm:cxn modelId="{64CA4D58-3C9A-45E5-B32E-6E34AE0BC9C5}" srcId="{165843CB-3F02-4856-8709-46BF2BDB5E8D}" destId="{7D740DCC-5BDE-406A-A4DB-AA8EE786F596}" srcOrd="4" destOrd="0" parTransId="{DFEBA755-CBB3-4197-9DFE-846C411F955C}" sibTransId="{3FFACC95-8251-4789-8AEA-FD462E5FAEA1}"/>
    <dgm:cxn modelId="{51FDC085-9862-444A-AA86-E225486644A8}" srcId="{165843CB-3F02-4856-8709-46BF2BDB5E8D}" destId="{032F5284-743B-4EEA-8EC5-F21CA8D51CC4}" srcOrd="3" destOrd="0" parTransId="{80001873-3B38-41C3-B07B-8E3148EED495}" sibTransId="{4C8D78A7-AD54-4CAB-B126-839B7D5BE79A}"/>
    <dgm:cxn modelId="{FFF25292-A97F-4364-84C7-FB24FF8539EA}" srcId="{165843CB-3F02-4856-8709-46BF2BDB5E8D}" destId="{E0DD6120-ABEB-4234-B7A7-A9F357814865}" srcOrd="5" destOrd="0" parTransId="{7AC91288-A934-4B06-83EE-F0C40CF4FA00}" sibTransId="{2373499C-54B4-4B61-9358-2DD9C43C3980}"/>
    <dgm:cxn modelId="{FC38A6A3-FEF6-47F7-8F8D-F67C0358B7C5}" type="presOf" srcId="{032F5284-743B-4EEA-8EC5-F21CA8D51CC4}" destId="{07E0B0DB-120A-4304-889A-2FFAECDA4D6F}" srcOrd="0" destOrd="0" presId="urn:microsoft.com/office/officeart/2011/layout/HexagonRadial"/>
    <dgm:cxn modelId="{B47FD9A5-E0FD-415A-B885-7ABD970ED934}" type="presOf" srcId="{C08142AB-5875-4FB0-9A3E-D6CCBFB2D93F}" destId="{97B55171-4157-4560-9574-96B33B813CCB}" srcOrd="0" destOrd="0" presId="urn:microsoft.com/office/officeart/2011/layout/HexagonRadial"/>
    <dgm:cxn modelId="{B82F79AE-47ED-4B31-BE2F-18702780D49A}" srcId="{07816A2C-CDA1-48C4-AC82-69E7C4B5BADA}" destId="{165843CB-3F02-4856-8709-46BF2BDB5E8D}" srcOrd="0" destOrd="0" parTransId="{60E87744-A28F-404F-A833-2096616992D2}" sibTransId="{C83DD767-9A73-45BA-81CC-A0A703146D76}"/>
    <dgm:cxn modelId="{4D2A01F1-B6AA-4195-B352-7CBD0105FE7A}" srcId="{165843CB-3F02-4856-8709-46BF2BDB5E8D}" destId="{71404645-E4F1-4D05-B658-63917E104F7E}" srcOrd="2" destOrd="0" parTransId="{7C04D63E-94E2-49DE-8595-1C0A2A81546D}" sibTransId="{EEB0C97E-45C7-44E5-B7FE-16F3A63FF7EF}"/>
    <dgm:cxn modelId="{19D233F7-8ADA-4E3A-84B3-FD4BB13BBB46}" srcId="{165843CB-3F02-4856-8709-46BF2BDB5E8D}" destId="{C08142AB-5875-4FB0-9A3E-D6CCBFB2D93F}" srcOrd="0" destOrd="0" parTransId="{33AF5EE9-7496-419D-9835-CCBCAF9AC186}" sibTransId="{C20754F4-8A35-4A14-BFCB-43039AA9A04E}"/>
    <dgm:cxn modelId="{B24844F7-E35E-4B75-B7DC-52D43037BD50}" srcId="{165843CB-3F02-4856-8709-46BF2BDB5E8D}" destId="{4518740E-263C-4F06-8F73-4A66349D27BB}" srcOrd="1" destOrd="0" parTransId="{D9AB836C-8FA9-4773-98C1-425C1E816399}" sibTransId="{8F369EBE-954D-41B7-87F0-F18C82BD6DDB}"/>
    <dgm:cxn modelId="{F0685DFB-CFAC-48BD-8FA8-F64B0B9A3127}" type="presOf" srcId="{7D740DCC-5BDE-406A-A4DB-AA8EE786F596}" destId="{35A409E4-4A60-40EF-9D58-0CEB68A53719}" srcOrd="0" destOrd="0" presId="urn:microsoft.com/office/officeart/2011/layout/HexagonRadial"/>
    <dgm:cxn modelId="{EBFAC4F5-20A3-4EDD-A6A7-C10A2681DF4A}" type="presParOf" srcId="{99F4A7AD-B018-420D-A3FA-3F5326715BA6}" destId="{C8F2D2DF-1652-4BB6-850F-AF4CE683C469}" srcOrd="0" destOrd="0" presId="urn:microsoft.com/office/officeart/2011/layout/HexagonRadial"/>
    <dgm:cxn modelId="{6548D736-ADA6-4702-99D5-39417E80FF71}" type="presParOf" srcId="{99F4A7AD-B018-420D-A3FA-3F5326715BA6}" destId="{2109B9E3-B04D-4B96-88AD-CB31BE427C08}" srcOrd="1" destOrd="0" presId="urn:microsoft.com/office/officeart/2011/layout/HexagonRadial"/>
    <dgm:cxn modelId="{60E48C8B-19EC-4CAA-B22A-598CB39051D3}" type="presParOf" srcId="{2109B9E3-B04D-4B96-88AD-CB31BE427C08}" destId="{9813742C-C740-4581-90FC-3DBF42C156C6}" srcOrd="0" destOrd="0" presId="urn:microsoft.com/office/officeart/2011/layout/HexagonRadial"/>
    <dgm:cxn modelId="{54E3230C-38F0-4B64-890D-AC17E968A4BC}" type="presParOf" srcId="{99F4A7AD-B018-420D-A3FA-3F5326715BA6}" destId="{97B55171-4157-4560-9574-96B33B813CCB}" srcOrd="2" destOrd="0" presId="urn:microsoft.com/office/officeart/2011/layout/HexagonRadial"/>
    <dgm:cxn modelId="{3C7C6C4E-DD60-4CCD-9A6F-B041D237AE37}" type="presParOf" srcId="{99F4A7AD-B018-420D-A3FA-3F5326715BA6}" destId="{E38BBAE9-BBDF-4A54-926A-72EF94F0FFEB}" srcOrd="3" destOrd="0" presId="urn:microsoft.com/office/officeart/2011/layout/HexagonRadial"/>
    <dgm:cxn modelId="{E0311327-742E-49B4-877F-3D882B7DBB31}" type="presParOf" srcId="{E38BBAE9-BBDF-4A54-926A-72EF94F0FFEB}" destId="{0AA6F6A0-FF73-4CA6-8C6E-3E6B7D72BC39}" srcOrd="0" destOrd="0" presId="urn:microsoft.com/office/officeart/2011/layout/HexagonRadial"/>
    <dgm:cxn modelId="{AC13818F-30AD-4740-85D9-EAD21F4CA41C}" type="presParOf" srcId="{99F4A7AD-B018-420D-A3FA-3F5326715BA6}" destId="{1BF5EAE2-A4DB-437C-98A3-C2DC55367BD2}" srcOrd="4" destOrd="0" presId="urn:microsoft.com/office/officeart/2011/layout/HexagonRadial"/>
    <dgm:cxn modelId="{3D408F80-7601-44F7-9FE6-3DF00913D34A}" type="presParOf" srcId="{99F4A7AD-B018-420D-A3FA-3F5326715BA6}" destId="{F8189231-7441-4A53-9C4B-B4A5C4D4F65D}" srcOrd="5" destOrd="0" presId="urn:microsoft.com/office/officeart/2011/layout/HexagonRadial"/>
    <dgm:cxn modelId="{135B7439-CAF8-4D78-A1DB-9968DBBA25C5}" type="presParOf" srcId="{F8189231-7441-4A53-9C4B-B4A5C4D4F65D}" destId="{D7B6957A-6712-49E4-8BE6-B407A962302D}" srcOrd="0" destOrd="0" presId="urn:microsoft.com/office/officeart/2011/layout/HexagonRadial"/>
    <dgm:cxn modelId="{88A0C20E-12D7-468C-9DDB-F1563AD1456F}" type="presParOf" srcId="{99F4A7AD-B018-420D-A3FA-3F5326715BA6}" destId="{3C414F5C-6FD1-4969-A7FA-AEAB08D47B35}" srcOrd="6" destOrd="0" presId="urn:microsoft.com/office/officeart/2011/layout/HexagonRadial"/>
    <dgm:cxn modelId="{542206C6-6CA2-440E-B872-3A64C2CD86FD}" type="presParOf" srcId="{99F4A7AD-B018-420D-A3FA-3F5326715BA6}" destId="{DC4C1BB7-35F7-4F72-8017-6A90D2765D4F}" srcOrd="7" destOrd="0" presId="urn:microsoft.com/office/officeart/2011/layout/HexagonRadial"/>
    <dgm:cxn modelId="{4D268424-B189-42CC-AA6D-8949A0EB3BEF}" type="presParOf" srcId="{DC4C1BB7-35F7-4F72-8017-6A90D2765D4F}" destId="{714084F5-986B-4E6D-B328-0E36EB52B21F}" srcOrd="0" destOrd="0" presId="urn:microsoft.com/office/officeart/2011/layout/HexagonRadial"/>
    <dgm:cxn modelId="{01BD0893-6D5E-42A2-9E34-67059EA486B9}" type="presParOf" srcId="{99F4A7AD-B018-420D-A3FA-3F5326715BA6}" destId="{07E0B0DB-120A-4304-889A-2FFAECDA4D6F}" srcOrd="8" destOrd="0" presId="urn:microsoft.com/office/officeart/2011/layout/HexagonRadial"/>
    <dgm:cxn modelId="{A83FA4D8-F770-4A5E-8C75-D57CA70081FD}" type="presParOf" srcId="{99F4A7AD-B018-420D-A3FA-3F5326715BA6}" destId="{AB929935-4412-4FC4-9711-8C670ABF2F4D}" srcOrd="9" destOrd="0" presId="urn:microsoft.com/office/officeart/2011/layout/HexagonRadial"/>
    <dgm:cxn modelId="{0186C7BA-36C4-44CB-84F7-C2A4327A56E8}" type="presParOf" srcId="{AB929935-4412-4FC4-9711-8C670ABF2F4D}" destId="{559E1756-3CFB-4573-ABE2-44F36E2E465E}" srcOrd="0" destOrd="0" presId="urn:microsoft.com/office/officeart/2011/layout/HexagonRadial"/>
    <dgm:cxn modelId="{0C25C7DC-729D-4E03-BB3F-613317DE3ABA}" type="presParOf" srcId="{99F4A7AD-B018-420D-A3FA-3F5326715BA6}" destId="{35A409E4-4A60-40EF-9D58-0CEB68A53719}" srcOrd="10" destOrd="0" presId="urn:microsoft.com/office/officeart/2011/layout/HexagonRadial"/>
    <dgm:cxn modelId="{533562E1-BC22-4380-AF2A-944D479E7926}" type="presParOf" srcId="{99F4A7AD-B018-420D-A3FA-3F5326715BA6}" destId="{1665E37B-A1BF-4A72-A98D-7EEB9839C720}" srcOrd="11" destOrd="0" presId="urn:microsoft.com/office/officeart/2011/layout/HexagonRadial"/>
    <dgm:cxn modelId="{C3CC35EF-07D6-4DBE-8C01-6F4A1E5A80D1}" type="presParOf" srcId="{1665E37B-A1BF-4A72-A98D-7EEB9839C720}" destId="{CCBD9CA3-651E-49D4-9882-B377907E0635}" srcOrd="0" destOrd="0" presId="urn:microsoft.com/office/officeart/2011/layout/HexagonRadial"/>
    <dgm:cxn modelId="{C49E3FEE-A751-48DF-9A52-F740E094BD1B}" type="presParOf" srcId="{99F4A7AD-B018-420D-A3FA-3F5326715BA6}" destId="{B660ECA1-D4E4-4F67-BCF3-01B604C7E839}"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F53EAD-A02C-49B2-B2C6-B9424E9D31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293FEF-3E8C-4E97-AB63-DCB21E97542E}">
      <dgm:prSet custT="1">
        <dgm:style>
          <a:lnRef idx="2">
            <a:schemeClr val="accent2">
              <a:shade val="15000"/>
            </a:schemeClr>
          </a:lnRef>
          <a:fillRef idx="1">
            <a:schemeClr val="accent2"/>
          </a:fillRef>
          <a:effectRef idx="0">
            <a:schemeClr val="accent2"/>
          </a:effectRef>
          <a:fontRef idx="minor">
            <a:schemeClr val="lt1"/>
          </a:fontRef>
        </dgm:style>
      </dgm:prSet>
      <dgm:spPr/>
      <dgm:t>
        <a:bodyPr/>
        <a:lstStyle/>
        <a:p>
          <a:r>
            <a:rPr lang="en-US" sz="2800" kern="1200">
              <a:solidFill>
                <a:prstClr val="white"/>
              </a:solidFill>
              <a:latin typeface="Calibri" panose="020F0502020204030204"/>
              <a:ea typeface="+mn-ea"/>
              <a:cs typeface="+mn-cs"/>
            </a:rPr>
            <a:t>They therefore need to share data to help manage those interactions</a:t>
          </a:r>
        </a:p>
      </dgm:t>
    </dgm:pt>
    <dgm:pt modelId="{C407BD66-F379-4914-AF18-7DD48FF0A31F}" type="parTrans" cxnId="{E5A55F3B-38A0-4935-9DFC-FEA451241379}">
      <dgm:prSet/>
      <dgm:spPr/>
      <dgm:t>
        <a:bodyPr/>
        <a:lstStyle/>
        <a:p>
          <a:endParaRPr lang="en-US"/>
        </a:p>
      </dgm:t>
    </dgm:pt>
    <dgm:pt modelId="{88637FC2-B5E7-4DEE-A422-68054BA5A5ED}" type="sibTrans" cxnId="{E5A55F3B-38A0-4935-9DFC-FEA451241379}">
      <dgm:prSet/>
      <dgm:spPr/>
      <dgm:t>
        <a:bodyPr/>
        <a:lstStyle/>
        <a:p>
          <a:endParaRPr lang="en-US"/>
        </a:p>
      </dgm:t>
    </dgm:pt>
    <dgm:pt modelId="{90FE974C-9A2D-4CA5-80DA-5B2983749015}">
      <dgm:prSet custT="1">
        <dgm:style>
          <a:lnRef idx="2">
            <a:schemeClr val="accent2">
              <a:shade val="15000"/>
            </a:schemeClr>
          </a:lnRef>
          <a:fillRef idx="1">
            <a:schemeClr val="accent2"/>
          </a:fillRef>
          <a:effectRef idx="0">
            <a:schemeClr val="accent2"/>
          </a:effectRef>
          <a:fontRef idx="minor">
            <a:schemeClr val="lt1"/>
          </a:fontRef>
        </dgm:style>
      </dgm:prSet>
      <dgm:spPr/>
      <dgm:t>
        <a:bodyPr/>
        <a:lstStyle/>
        <a:p>
          <a:pPr marL="0" lvl="0" indent="0" algn="l" defTabSz="1244600">
            <a:lnSpc>
              <a:spcPct val="90000"/>
            </a:lnSpc>
            <a:spcBef>
              <a:spcPct val="0"/>
            </a:spcBef>
            <a:spcAft>
              <a:spcPct val="35000"/>
            </a:spcAft>
            <a:buNone/>
          </a:pPr>
          <a:r>
            <a:rPr lang="en-GB" sz="2800" kern="1200">
              <a:solidFill>
                <a:prstClr val="white"/>
              </a:solidFill>
              <a:latin typeface="Calibri" panose="020F0502020204030204"/>
              <a:ea typeface="+mn-ea"/>
              <a:cs typeface="+mn-cs"/>
            </a:rPr>
            <a:t>All these systems generate data and require good data to work well</a:t>
          </a:r>
          <a:endParaRPr lang="en-US" sz="2800" kern="1200">
            <a:solidFill>
              <a:prstClr val="white"/>
            </a:solidFill>
            <a:latin typeface="Calibri" panose="020F0502020204030204"/>
            <a:ea typeface="+mn-ea"/>
            <a:cs typeface="+mn-cs"/>
          </a:endParaRPr>
        </a:p>
      </dgm:t>
    </dgm:pt>
    <dgm:pt modelId="{29E32631-B79D-41A3-9007-76410AC14DCE}" type="parTrans" cxnId="{0FA0DAA8-57C8-4ADE-8396-78AF6E2533D0}">
      <dgm:prSet/>
      <dgm:spPr/>
      <dgm:t>
        <a:bodyPr/>
        <a:lstStyle/>
        <a:p>
          <a:endParaRPr lang="en-GB"/>
        </a:p>
      </dgm:t>
    </dgm:pt>
    <dgm:pt modelId="{EAF7B345-E5AA-46A0-B27D-4587B590B67D}" type="sibTrans" cxnId="{0FA0DAA8-57C8-4ADE-8396-78AF6E2533D0}">
      <dgm:prSet/>
      <dgm:spPr/>
      <dgm:t>
        <a:bodyPr/>
        <a:lstStyle/>
        <a:p>
          <a:endParaRPr lang="en-GB"/>
        </a:p>
      </dgm:t>
    </dgm:pt>
    <dgm:pt modelId="{B88D615E-73D1-4411-9C57-72C8AC366D90}">
      <dgm:prSet custT="1">
        <dgm:style>
          <a:lnRef idx="2">
            <a:schemeClr val="accent2">
              <a:shade val="15000"/>
            </a:schemeClr>
          </a:lnRef>
          <a:fillRef idx="1">
            <a:schemeClr val="accent2"/>
          </a:fillRef>
          <a:effectRef idx="0">
            <a:schemeClr val="accent2"/>
          </a:effectRef>
          <a:fontRef idx="minor">
            <a:schemeClr val="lt1"/>
          </a:fontRef>
        </dgm:style>
      </dgm:prSet>
      <dgm:spPr/>
      <dgm:t>
        <a:bodyPr/>
        <a:lstStyle/>
        <a:p>
          <a:pPr marL="0" lvl="0" indent="0" algn="l" defTabSz="1244600">
            <a:lnSpc>
              <a:spcPct val="90000"/>
            </a:lnSpc>
            <a:spcBef>
              <a:spcPct val="0"/>
            </a:spcBef>
            <a:spcAft>
              <a:spcPct val="35000"/>
            </a:spcAft>
            <a:buNone/>
          </a:pPr>
          <a:r>
            <a:rPr lang="en-GB" sz="2800" kern="1200">
              <a:solidFill>
                <a:prstClr val="white"/>
              </a:solidFill>
              <a:latin typeface="Calibri" panose="020F0502020204030204"/>
              <a:ea typeface="+mn-ea"/>
              <a:cs typeface="+mn-cs"/>
            </a:rPr>
            <a:t>They all interact with each other at many levels</a:t>
          </a:r>
          <a:endParaRPr lang="en-US" sz="2800" kern="1200">
            <a:solidFill>
              <a:prstClr val="white"/>
            </a:solidFill>
            <a:latin typeface="Calibri" panose="020F0502020204030204"/>
            <a:ea typeface="+mn-ea"/>
            <a:cs typeface="+mn-cs"/>
          </a:endParaRPr>
        </a:p>
      </dgm:t>
    </dgm:pt>
    <dgm:pt modelId="{2B75B3E3-9548-47AE-BE21-92219F6BDBE1}" type="parTrans" cxnId="{BC702A93-92DA-4080-9401-62973F334710}">
      <dgm:prSet/>
      <dgm:spPr/>
      <dgm:t>
        <a:bodyPr/>
        <a:lstStyle/>
        <a:p>
          <a:endParaRPr lang="en-GB"/>
        </a:p>
      </dgm:t>
    </dgm:pt>
    <dgm:pt modelId="{6051C042-10EF-40AD-B6E8-8DAD74BC93CB}" type="sibTrans" cxnId="{BC702A93-92DA-4080-9401-62973F334710}">
      <dgm:prSet/>
      <dgm:spPr/>
      <dgm:t>
        <a:bodyPr/>
        <a:lstStyle/>
        <a:p>
          <a:endParaRPr lang="en-GB"/>
        </a:p>
      </dgm:t>
    </dgm:pt>
    <dgm:pt modelId="{711736E5-5DCA-4150-A4F2-F8573D6FC913}">
      <dgm:prSet custT="1">
        <dgm:style>
          <a:lnRef idx="2">
            <a:schemeClr val="accent2">
              <a:shade val="15000"/>
            </a:schemeClr>
          </a:lnRef>
          <a:fillRef idx="1">
            <a:schemeClr val="accent2"/>
          </a:fillRef>
          <a:effectRef idx="0">
            <a:schemeClr val="accent2"/>
          </a:effectRef>
          <a:fontRef idx="minor">
            <a:schemeClr val="lt1"/>
          </a:fontRef>
        </dgm:style>
      </dgm:prSet>
      <dgm:spPr/>
      <dgm:t>
        <a:bodyPr/>
        <a:lstStyle/>
        <a:p>
          <a:r>
            <a:rPr lang="en-GB" sz="2800" kern="1200">
              <a:solidFill>
                <a:prstClr val="white"/>
              </a:solidFill>
              <a:latin typeface="Calibri" panose="020F0502020204030204"/>
              <a:ea typeface="+mn-ea"/>
              <a:cs typeface="+mn-cs"/>
            </a:rPr>
            <a:t>How to enable data sharing to deliver value?</a:t>
          </a:r>
        </a:p>
      </dgm:t>
    </dgm:pt>
    <dgm:pt modelId="{96198153-31CC-407B-ACBC-F3262C795854}" type="parTrans" cxnId="{ACEC8F50-8395-4644-8F79-2FE6346FBA5D}">
      <dgm:prSet/>
      <dgm:spPr/>
      <dgm:t>
        <a:bodyPr/>
        <a:lstStyle/>
        <a:p>
          <a:endParaRPr lang="en-GB"/>
        </a:p>
      </dgm:t>
    </dgm:pt>
    <dgm:pt modelId="{91CDB4B8-0920-4DEB-B460-FAE84D6209A2}" type="sibTrans" cxnId="{ACEC8F50-8395-4644-8F79-2FE6346FBA5D}">
      <dgm:prSet/>
      <dgm:spPr/>
      <dgm:t>
        <a:bodyPr/>
        <a:lstStyle/>
        <a:p>
          <a:endParaRPr lang="en-GB"/>
        </a:p>
      </dgm:t>
    </dgm:pt>
    <dgm:pt modelId="{1B8EC9FD-19A4-48A1-8AC1-721685A0AD40}" type="pres">
      <dgm:prSet presAssocID="{0DF53EAD-A02C-49B2-B2C6-B9424E9D311A}" presName="linear" presStyleCnt="0">
        <dgm:presLayoutVars>
          <dgm:animLvl val="lvl"/>
          <dgm:resizeHandles val="exact"/>
        </dgm:presLayoutVars>
      </dgm:prSet>
      <dgm:spPr/>
    </dgm:pt>
    <dgm:pt modelId="{648067E3-FAF1-4DA2-9774-8E8FBD81492F}" type="pres">
      <dgm:prSet presAssocID="{90FE974C-9A2D-4CA5-80DA-5B2983749015}" presName="parentText" presStyleLbl="node1" presStyleIdx="0" presStyleCnt="4">
        <dgm:presLayoutVars>
          <dgm:chMax val="0"/>
          <dgm:bulletEnabled val="1"/>
        </dgm:presLayoutVars>
      </dgm:prSet>
      <dgm:spPr/>
    </dgm:pt>
    <dgm:pt modelId="{7CD498B2-23A6-4263-988F-D4AF1A644466}" type="pres">
      <dgm:prSet presAssocID="{EAF7B345-E5AA-46A0-B27D-4587B590B67D}" presName="spacer" presStyleCnt="0"/>
      <dgm:spPr/>
    </dgm:pt>
    <dgm:pt modelId="{CCB313BC-75A0-477C-B1AD-9B821A084122}" type="pres">
      <dgm:prSet presAssocID="{B88D615E-73D1-4411-9C57-72C8AC366D90}" presName="parentText" presStyleLbl="node1" presStyleIdx="1" presStyleCnt="4">
        <dgm:presLayoutVars>
          <dgm:chMax val="0"/>
          <dgm:bulletEnabled val="1"/>
        </dgm:presLayoutVars>
      </dgm:prSet>
      <dgm:spPr/>
    </dgm:pt>
    <dgm:pt modelId="{2FD61DBA-80CC-4F2D-B1D3-6F72206BD7C4}" type="pres">
      <dgm:prSet presAssocID="{6051C042-10EF-40AD-B6E8-8DAD74BC93CB}" presName="spacer" presStyleCnt="0"/>
      <dgm:spPr/>
    </dgm:pt>
    <dgm:pt modelId="{6EE756D0-851A-4851-AC84-94704DAEBB8E}" type="pres">
      <dgm:prSet presAssocID="{F3293FEF-3E8C-4E97-AB63-DCB21E97542E}" presName="parentText" presStyleLbl="node1" presStyleIdx="2" presStyleCnt="4">
        <dgm:presLayoutVars>
          <dgm:chMax val="0"/>
          <dgm:bulletEnabled val="1"/>
        </dgm:presLayoutVars>
      </dgm:prSet>
      <dgm:spPr/>
    </dgm:pt>
    <dgm:pt modelId="{1B037E81-683F-4EC3-AC79-F082C0E4DCC0}" type="pres">
      <dgm:prSet presAssocID="{88637FC2-B5E7-4DEE-A422-68054BA5A5ED}" presName="spacer" presStyleCnt="0"/>
      <dgm:spPr/>
    </dgm:pt>
    <dgm:pt modelId="{BEE15E3C-2628-478A-9E0F-220E99C34364}" type="pres">
      <dgm:prSet presAssocID="{711736E5-5DCA-4150-A4F2-F8573D6FC913}" presName="parentText" presStyleLbl="node1" presStyleIdx="3" presStyleCnt="4">
        <dgm:presLayoutVars>
          <dgm:chMax val="0"/>
          <dgm:bulletEnabled val="1"/>
        </dgm:presLayoutVars>
      </dgm:prSet>
      <dgm:spPr/>
    </dgm:pt>
  </dgm:ptLst>
  <dgm:cxnLst>
    <dgm:cxn modelId="{E5A55F3B-38A0-4935-9DFC-FEA451241379}" srcId="{0DF53EAD-A02C-49B2-B2C6-B9424E9D311A}" destId="{F3293FEF-3E8C-4E97-AB63-DCB21E97542E}" srcOrd="2" destOrd="0" parTransId="{C407BD66-F379-4914-AF18-7DD48FF0A31F}" sibTransId="{88637FC2-B5E7-4DEE-A422-68054BA5A5ED}"/>
    <dgm:cxn modelId="{9C2FB06B-2392-4ABE-8FB2-D4FD8156D8F2}" type="presOf" srcId="{0DF53EAD-A02C-49B2-B2C6-B9424E9D311A}" destId="{1B8EC9FD-19A4-48A1-8AC1-721685A0AD40}" srcOrd="0" destOrd="0" presId="urn:microsoft.com/office/officeart/2005/8/layout/vList2"/>
    <dgm:cxn modelId="{ACEC8F50-8395-4644-8F79-2FE6346FBA5D}" srcId="{0DF53EAD-A02C-49B2-B2C6-B9424E9D311A}" destId="{711736E5-5DCA-4150-A4F2-F8573D6FC913}" srcOrd="3" destOrd="0" parTransId="{96198153-31CC-407B-ACBC-F3262C795854}" sibTransId="{91CDB4B8-0920-4DEB-B460-FAE84D6209A2}"/>
    <dgm:cxn modelId="{BB326384-AF5B-4837-BF0C-8E0E01196571}" type="presOf" srcId="{B88D615E-73D1-4411-9C57-72C8AC366D90}" destId="{CCB313BC-75A0-477C-B1AD-9B821A084122}" srcOrd="0" destOrd="0" presId="urn:microsoft.com/office/officeart/2005/8/layout/vList2"/>
    <dgm:cxn modelId="{BC702A93-92DA-4080-9401-62973F334710}" srcId="{0DF53EAD-A02C-49B2-B2C6-B9424E9D311A}" destId="{B88D615E-73D1-4411-9C57-72C8AC366D90}" srcOrd="1" destOrd="0" parTransId="{2B75B3E3-9548-47AE-BE21-92219F6BDBE1}" sibTransId="{6051C042-10EF-40AD-B6E8-8DAD74BC93CB}"/>
    <dgm:cxn modelId="{0FA0DAA8-57C8-4ADE-8396-78AF6E2533D0}" srcId="{0DF53EAD-A02C-49B2-B2C6-B9424E9D311A}" destId="{90FE974C-9A2D-4CA5-80DA-5B2983749015}" srcOrd="0" destOrd="0" parTransId="{29E32631-B79D-41A3-9007-76410AC14DCE}" sibTransId="{EAF7B345-E5AA-46A0-B27D-4587B590B67D}"/>
    <dgm:cxn modelId="{7515D6BC-6324-48E4-BF7E-11E3C729AE42}" type="presOf" srcId="{711736E5-5DCA-4150-A4F2-F8573D6FC913}" destId="{BEE15E3C-2628-478A-9E0F-220E99C34364}" srcOrd="0" destOrd="0" presId="urn:microsoft.com/office/officeart/2005/8/layout/vList2"/>
    <dgm:cxn modelId="{97DDF6C1-3505-4FA5-BB56-3EB9EB6A54E7}" type="presOf" srcId="{F3293FEF-3E8C-4E97-AB63-DCB21E97542E}" destId="{6EE756D0-851A-4851-AC84-94704DAEBB8E}" srcOrd="0" destOrd="0" presId="urn:microsoft.com/office/officeart/2005/8/layout/vList2"/>
    <dgm:cxn modelId="{A0DD1DF0-1CDF-4674-A072-678D90132D1F}" type="presOf" srcId="{90FE974C-9A2D-4CA5-80DA-5B2983749015}" destId="{648067E3-FAF1-4DA2-9774-8E8FBD81492F}" srcOrd="0" destOrd="0" presId="urn:microsoft.com/office/officeart/2005/8/layout/vList2"/>
    <dgm:cxn modelId="{48821464-533E-4A0E-8227-215A0E78F825}" type="presParOf" srcId="{1B8EC9FD-19A4-48A1-8AC1-721685A0AD40}" destId="{648067E3-FAF1-4DA2-9774-8E8FBD81492F}" srcOrd="0" destOrd="0" presId="urn:microsoft.com/office/officeart/2005/8/layout/vList2"/>
    <dgm:cxn modelId="{192306F1-48A8-40A1-BEB6-30F5B3BC1ADD}" type="presParOf" srcId="{1B8EC9FD-19A4-48A1-8AC1-721685A0AD40}" destId="{7CD498B2-23A6-4263-988F-D4AF1A644466}" srcOrd="1" destOrd="0" presId="urn:microsoft.com/office/officeart/2005/8/layout/vList2"/>
    <dgm:cxn modelId="{CD7A6ADA-C054-4781-BF80-C21C8A302811}" type="presParOf" srcId="{1B8EC9FD-19A4-48A1-8AC1-721685A0AD40}" destId="{CCB313BC-75A0-477C-B1AD-9B821A084122}" srcOrd="2" destOrd="0" presId="urn:microsoft.com/office/officeart/2005/8/layout/vList2"/>
    <dgm:cxn modelId="{631E2E2B-A2BA-4740-8C4D-6AF078A9952D}" type="presParOf" srcId="{1B8EC9FD-19A4-48A1-8AC1-721685A0AD40}" destId="{2FD61DBA-80CC-4F2D-B1D3-6F72206BD7C4}" srcOrd="3" destOrd="0" presId="urn:microsoft.com/office/officeart/2005/8/layout/vList2"/>
    <dgm:cxn modelId="{338FE9A7-6E7B-4FEB-A694-741E0ED3F507}" type="presParOf" srcId="{1B8EC9FD-19A4-48A1-8AC1-721685A0AD40}" destId="{6EE756D0-851A-4851-AC84-94704DAEBB8E}" srcOrd="4" destOrd="0" presId="urn:microsoft.com/office/officeart/2005/8/layout/vList2"/>
    <dgm:cxn modelId="{F3E5CAC4-549C-4730-BCB2-8298A836307C}" type="presParOf" srcId="{1B8EC9FD-19A4-48A1-8AC1-721685A0AD40}" destId="{1B037E81-683F-4EC3-AC79-F082C0E4DCC0}" srcOrd="5" destOrd="0" presId="urn:microsoft.com/office/officeart/2005/8/layout/vList2"/>
    <dgm:cxn modelId="{B8611F0D-21EC-4471-856C-24C15BFA46E9}" type="presParOf" srcId="{1B8EC9FD-19A4-48A1-8AC1-721685A0AD40}" destId="{BEE15E3C-2628-478A-9E0F-220E99C34364}"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D79206-D6F4-4CE1-AB2D-B00994A86F6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783928D-69D5-4D3C-A45C-C3F1B75789AD}" type="pres">
      <dgm:prSet presAssocID="{98D79206-D6F4-4CE1-AB2D-B00994A86F6A}" presName="diagram" presStyleCnt="0">
        <dgm:presLayoutVars>
          <dgm:dir/>
          <dgm:resizeHandles val="exact"/>
        </dgm:presLayoutVars>
      </dgm:prSet>
      <dgm:spPr/>
    </dgm:pt>
  </dgm:ptLst>
  <dgm:cxnLst>
    <dgm:cxn modelId="{58BA87F4-A0A9-46D5-97E6-71A5FC65CE46}" type="presOf" srcId="{98D79206-D6F4-4CE1-AB2D-B00994A86F6A}" destId="{5783928D-69D5-4D3C-A45C-C3F1B75789A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D79206-D6F4-4CE1-AB2D-B00994A86F6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4ACA853-5082-40E1-B430-498E3D0CAF19}">
      <dgm:prSet/>
      <dgm:spPr/>
      <dgm:t>
        <a:bodyPr/>
        <a:lstStyle/>
        <a:p>
          <a:pPr>
            <a:lnSpc>
              <a:spcPct val="150000"/>
            </a:lnSpc>
          </a:pPr>
          <a:r>
            <a:rPr lang="en-GB"/>
            <a:t>Standards Development Organisations are developing many comprehensive and detailed sets of standards to help cities and communities tackle these issues. </a:t>
          </a:r>
          <a:endParaRPr lang="en-US"/>
        </a:p>
      </dgm:t>
    </dgm:pt>
    <dgm:pt modelId="{D98A0832-FC9A-4C72-BFDE-0AACB65B5B18}" type="parTrans" cxnId="{A2D36D5F-FD67-4FFD-94A5-712E1B1C6C37}">
      <dgm:prSet/>
      <dgm:spPr/>
      <dgm:t>
        <a:bodyPr/>
        <a:lstStyle/>
        <a:p>
          <a:endParaRPr lang="en-US"/>
        </a:p>
      </dgm:t>
    </dgm:pt>
    <dgm:pt modelId="{375C3B1D-897F-4FD5-A14B-3AD03B064D29}" type="sibTrans" cxnId="{A2D36D5F-FD67-4FFD-94A5-712E1B1C6C37}">
      <dgm:prSet/>
      <dgm:spPr/>
      <dgm:t>
        <a:bodyPr/>
        <a:lstStyle/>
        <a:p>
          <a:endParaRPr lang="en-US"/>
        </a:p>
      </dgm:t>
    </dgm:pt>
    <dgm:pt modelId="{124BB187-90A3-45D7-84DD-543C53B7C69A}">
      <dgm:prSet/>
      <dgm:spPr/>
      <dgm:t>
        <a:bodyPr/>
        <a:lstStyle/>
        <a:p>
          <a:pPr>
            <a:lnSpc>
              <a:spcPct val="150000"/>
            </a:lnSpc>
          </a:pPr>
          <a:r>
            <a:rPr lang="en-GB"/>
            <a:t>Different standards committees are addressing different of these challenges.</a:t>
          </a:r>
          <a:endParaRPr lang="en-US"/>
        </a:p>
      </dgm:t>
    </dgm:pt>
    <dgm:pt modelId="{C919213E-47F3-4F00-8E52-3E053A7BFFA9}" type="parTrans" cxnId="{94F6EB42-90CC-4472-93C2-6CC859E405B5}">
      <dgm:prSet/>
      <dgm:spPr/>
      <dgm:t>
        <a:bodyPr/>
        <a:lstStyle/>
        <a:p>
          <a:endParaRPr lang="en-US"/>
        </a:p>
      </dgm:t>
    </dgm:pt>
    <dgm:pt modelId="{F38C101B-799A-45FF-A294-7F7E0182F6E4}" type="sibTrans" cxnId="{94F6EB42-90CC-4472-93C2-6CC859E405B5}">
      <dgm:prSet/>
      <dgm:spPr/>
      <dgm:t>
        <a:bodyPr/>
        <a:lstStyle/>
        <a:p>
          <a:endParaRPr lang="en-US"/>
        </a:p>
      </dgm:t>
    </dgm:pt>
    <dgm:pt modelId="{33BAA7B7-AE14-4B9B-BAA2-A6FC54EDB4ED}">
      <dgm:prSet/>
      <dgm:spPr/>
      <dgm:t>
        <a:bodyPr/>
        <a:lstStyle/>
        <a:p>
          <a:pPr>
            <a:lnSpc>
              <a:spcPct val="150000"/>
            </a:lnSpc>
          </a:pPr>
          <a:r>
            <a:rPr lang="en-GB"/>
            <a:t>If cities and city service providers would all follow the same sets of detailed standards, then data could be shared easily!</a:t>
          </a:r>
          <a:endParaRPr lang="en-US"/>
        </a:p>
      </dgm:t>
    </dgm:pt>
    <dgm:pt modelId="{9E4186CC-7B57-4F6D-90DC-6FDDE570C194}" type="parTrans" cxnId="{A7EAFD37-EED8-4DD2-A281-57549CAF8E70}">
      <dgm:prSet/>
      <dgm:spPr/>
      <dgm:t>
        <a:bodyPr/>
        <a:lstStyle/>
        <a:p>
          <a:endParaRPr lang="en-US"/>
        </a:p>
      </dgm:t>
    </dgm:pt>
    <dgm:pt modelId="{DE47A630-3FCF-4DCF-B51D-BCBF27031C00}" type="sibTrans" cxnId="{A7EAFD37-EED8-4DD2-A281-57549CAF8E70}">
      <dgm:prSet/>
      <dgm:spPr/>
      <dgm:t>
        <a:bodyPr/>
        <a:lstStyle/>
        <a:p>
          <a:endParaRPr lang="en-US"/>
        </a:p>
      </dgm:t>
    </dgm:pt>
    <dgm:pt modelId="{5783928D-69D5-4D3C-A45C-C3F1B75789AD}" type="pres">
      <dgm:prSet presAssocID="{98D79206-D6F4-4CE1-AB2D-B00994A86F6A}" presName="diagram" presStyleCnt="0">
        <dgm:presLayoutVars>
          <dgm:dir/>
          <dgm:resizeHandles val="exact"/>
        </dgm:presLayoutVars>
      </dgm:prSet>
      <dgm:spPr/>
    </dgm:pt>
    <dgm:pt modelId="{650D5C92-F3CD-4F27-BE26-4286E0C1681C}" type="pres">
      <dgm:prSet presAssocID="{64ACA853-5082-40E1-B430-498E3D0CAF19}" presName="node" presStyleLbl="node1" presStyleIdx="0" presStyleCnt="3" custScaleY="167697">
        <dgm:presLayoutVars>
          <dgm:bulletEnabled val="1"/>
        </dgm:presLayoutVars>
      </dgm:prSet>
      <dgm:spPr/>
    </dgm:pt>
    <dgm:pt modelId="{D811B391-9E3B-4953-9F97-001F5A1C747A}" type="pres">
      <dgm:prSet presAssocID="{375C3B1D-897F-4FD5-A14B-3AD03B064D29}" presName="sibTrans" presStyleCnt="0"/>
      <dgm:spPr/>
    </dgm:pt>
    <dgm:pt modelId="{21783B1C-FC51-4C32-903A-76C56FEB586F}" type="pres">
      <dgm:prSet presAssocID="{124BB187-90A3-45D7-84DD-543C53B7C69A}" presName="node" presStyleLbl="node1" presStyleIdx="1" presStyleCnt="3" custScaleY="166683">
        <dgm:presLayoutVars>
          <dgm:bulletEnabled val="1"/>
        </dgm:presLayoutVars>
      </dgm:prSet>
      <dgm:spPr/>
    </dgm:pt>
    <dgm:pt modelId="{4D20CFA6-8988-4607-904E-1D25246FC89C}" type="pres">
      <dgm:prSet presAssocID="{F38C101B-799A-45FF-A294-7F7E0182F6E4}" presName="sibTrans" presStyleCnt="0"/>
      <dgm:spPr/>
    </dgm:pt>
    <dgm:pt modelId="{F7BC38CC-128B-4431-B3F6-EA2D1667B462}" type="pres">
      <dgm:prSet presAssocID="{33BAA7B7-AE14-4B9B-BAA2-A6FC54EDB4ED}" presName="node" presStyleLbl="node1" presStyleIdx="2" presStyleCnt="3" custScaleY="164656">
        <dgm:presLayoutVars>
          <dgm:bulletEnabled val="1"/>
        </dgm:presLayoutVars>
      </dgm:prSet>
      <dgm:spPr/>
    </dgm:pt>
  </dgm:ptLst>
  <dgm:cxnLst>
    <dgm:cxn modelId="{70338A23-6182-4E97-BE40-2C44E06CDB8C}" type="presOf" srcId="{64ACA853-5082-40E1-B430-498E3D0CAF19}" destId="{650D5C92-F3CD-4F27-BE26-4286E0C1681C}" srcOrd="0" destOrd="0" presId="urn:microsoft.com/office/officeart/2005/8/layout/default"/>
    <dgm:cxn modelId="{A7EAFD37-EED8-4DD2-A281-57549CAF8E70}" srcId="{98D79206-D6F4-4CE1-AB2D-B00994A86F6A}" destId="{33BAA7B7-AE14-4B9B-BAA2-A6FC54EDB4ED}" srcOrd="2" destOrd="0" parTransId="{9E4186CC-7B57-4F6D-90DC-6FDDE570C194}" sibTransId="{DE47A630-3FCF-4DCF-B51D-BCBF27031C00}"/>
    <dgm:cxn modelId="{A2D36D5F-FD67-4FFD-94A5-712E1B1C6C37}" srcId="{98D79206-D6F4-4CE1-AB2D-B00994A86F6A}" destId="{64ACA853-5082-40E1-B430-498E3D0CAF19}" srcOrd="0" destOrd="0" parTransId="{D98A0832-FC9A-4C72-BFDE-0AACB65B5B18}" sibTransId="{375C3B1D-897F-4FD5-A14B-3AD03B064D29}"/>
    <dgm:cxn modelId="{94F6EB42-90CC-4472-93C2-6CC859E405B5}" srcId="{98D79206-D6F4-4CE1-AB2D-B00994A86F6A}" destId="{124BB187-90A3-45D7-84DD-543C53B7C69A}" srcOrd="1" destOrd="0" parTransId="{C919213E-47F3-4F00-8E52-3E053A7BFFA9}" sibTransId="{F38C101B-799A-45FF-A294-7F7E0182F6E4}"/>
    <dgm:cxn modelId="{DCCA4D86-03F5-4165-BD31-0727C77243DD}" type="presOf" srcId="{124BB187-90A3-45D7-84DD-543C53B7C69A}" destId="{21783B1C-FC51-4C32-903A-76C56FEB586F}" srcOrd="0" destOrd="0" presId="urn:microsoft.com/office/officeart/2005/8/layout/default"/>
    <dgm:cxn modelId="{29009C94-487F-408E-BB79-D8E776763B68}" type="presOf" srcId="{33BAA7B7-AE14-4B9B-BAA2-A6FC54EDB4ED}" destId="{F7BC38CC-128B-4431-B3F6-EA2D1667B462}" srcOrd="0" destOrd="0" presId="urn:microsoft.com/office/officeart/2005/8/layout/default"/>
    <dgm:cxn modelId="{58BA87F4-A0A9-46D5-97E6-71A5FC65CE46}" type="presOf" srcId="{98D79206-D6F4-4CE1-AB2D-B00994A86F6A}" destId="{5783928D-69D5-4D3C-A45C-C3F1B75789AD}" srcOrd="0" destOrd="0" presId="urn:microsoft.com/office/officeart/2005/8/layout/default"/>
    <dgm:cxn modelId="{2DDB09DB-3AAD-41EB-8E6A-E63D1A468110}" type="presParOf" srcId="{5783928D-69D5-4D3C-A45C-C3F1B75789AD}" destId="{650D5C92-F3CD-4F27-BE26-4286E0C1681C}" srcOrd="0" destOrd="0" presId="urn:microsoft.com/office/officeart/2005/8/layout/default"/>
    <dgm:cxn modelId="{FA511CC3-FC83-491A-A310-74B3BEE64B3E}" type="presParOf" srcId="{5783928D-69D5-4D3C-A45C-C3F1B75789AD}" destId="{D811B391-9E3B-4953-9F97-001F5A1C747A}" srcOrd="1" destOrd="0" presId="urn:microsoft.com/office/officeart/2005/8/layout/default"/>
    <dgm:cxn modelId="{DC6B3927-9411-4BBE-BA65-8380AEE169F8}" type="presParOf" srcId="{5783928D-69D5-4D3C-A45C-C3F1B75789AD}" destId="{21783B1C-FC51-4C32-903A-76C56FEB586F}" srcOrd="2" destOrd="0" presId="urn:microsoft.com/office/officeart/2005/8/layout/default"/>
    <dgm:cxn modelId="{CB342832-BE5D-4219-ADE6-2881B34196F3}" type="presParOf" srcId="{5783928D-69D5-4D3C-A45C-C3F1B75789AD}" destId="{4D20CFA6-8988-4607-904E-1D25246FC89C}" srcOrd="3" destOrd="0" presId="urn:microsoft.com/office/officeart/2005/8/layout/default"/>
    <dgm:cxn modelId="{16D03926-9AC3-4AA7-B613-C12B20A51F1B}" type="presParOf" srcId="{5783928D-69D5-4D3C-A45C-C3F1B75789AD}" destId="{F7BC38CC-128B-4431-B3F6-EA2D1667B46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91360F-8AED-4ADB-911F-36CDE8B06E1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9450B99-FD4F-4AB3-B244-3647A22A1FE5}">
      <dgm:prSet/>
      <dgm:spPr/>
      <dgm:t>
        <a:bodyPr/>
        <a:lstStyle/>
        <a:p>
          <a:r>
            <a:rPr lang="en-GB"/>
            <a:t>Standards from different Standards Organisations are not always compatible</a:t>
          </a:r>
          <a:endParaRPr lang="en-US"/>
        </a:p>
      </dgm:t>
    </dgm:pt>
    <dgm:pt modelId="{CF73926C-4760-4F17-9884-12B8740D55C5}" type="parTrans" cxnId="{A82E1365-FD96-4429-8C4A-50FC95565912}">
      <dgm:prSet/>
      <dgm:spPr/>
      <dgm:t>
        <a:bodyPr/>
        <a:lstStyle/>
        <a:p>
          <a:endParaRPr lang="en-US"/>
        </a:p>
      </dgm:t>
    </dgm:pt>
    <dgm:pt modelId="{0A8E613D-C148-4299-B0F0-2C30B7D4A7F1}" type="sibTrans" cxnId="{A82E1365-FD96-4429-8C4A-50FC95565912}">
      <dgm:prSet/>
      <dgm:spPr/>
      <dgm:t>
        <a:bodyPr/>
        <a:lstStyle/>
        <a:p>
          <a:endParaRPr lang="en-US"/>
        </a:p>
      </dgm:t>
    </dgm:pt>
    <dgm:pt modelId="{4FE2949A-6C3E-40BE-9EAD-6F07D76739F1}">
      <dgm:prSet/>
      <dgm:spPr/>
      <dgm:t>
        <a:bodyPr/>
        <a:lstStyle/>
        <a:p>
          <a:r>
            <a:rPr lang="en-GB"/>
            <a:t>Standards can also be complex and difficult to implement</a:t>
          </a:r>
          <a:endParaRPr lang="en-US"/>
        </a:p>
      </dgm:t>
    </dgm:pt>
    <dgm:pt modelId="{5AFE2734-15F0-4981-A4D4-44C8469E5D2D}" type="parTrans" cxnId="{4F696E95-DDA8-4E63-B041-661A049A4B43}">
      <dgm:prSet/>
      <dgm:spPr/>
      <dgm:t>
        <a:bodyPr/>
        <a:lstStyle/>
        <a:p>
          <a:endParaRPr lang="en-US"/>
        </a:p>
      </dgm:t>
    </dgm:pt>
    <dgm:pt modelId="{C3AE8BEC-8A99-4A79-95BA-679362E6D636}" type="sibTrans" cxnId="{4F696E95-DDA8-4E63-B041-661A049A4B43}">
      <dgm:prSet/>
      <dgm:spPr/>
      <dgm:t>
        <a:bodyPr/>
        <a:lstStyle/>
        <a:p>
          <a:endParaRPr lang="en-US"/>
        </a:p>
      </dgm:t>
    </dgm:pt>
    <dgm:pt modelId="{C2358427-68A9-46F8-A098-A7E7B98EEBA3}">
      <dgm:prSet/>
      <dgm:spPr/>
      <dgm:t>
        <a:bodyPr/>
        <a:lstStyle/>
        <a:p>
          <a:r>
            <a:rPr lang="en-GB"/>
            <a:t>Some valuable data is generated using proprietary systems, which may not be standards compliant</a:t>
          </a:r>
          <a:endParaRPr lang="en-US"/>
        </a:p>
      </dgm:t>
    </dgm:pt>
    <dgm:pt modelId="{ADEB0D29-8A8A-4A7F-BD13-EC34ED01C4B4}" type="parTrans" cxnId="{7BD03819-20EE-445F-91A6-F6F5745F9AA5}">
      <dgm:prSet/>
      <dgm:spPr/>
      <dgm:t>
        <a:bodyPr/>
        <a:lstStyle/>
        <a:p>
          <a:endParaRPr lang="en-GB"/>
        </a:p>
      </dgm:t>
    </dgm:pt>
    <dgm:pt modelId="{9FB48874-9181-4A7A-AB3B-A436E1B83286}" type="sibTrans" cxnId="{7BD03819-20EE-445F-91A6-F6F5745F9AA5}">
      <dgm:prSet/>
      <dgm:spPr/>
      <dgm:t>
        <a:bodyPr/>
        <a:lstStyle/>
        <a:p>
          <a:endParaRPr lang="en-GB"/>
        </a:p>
      </dgm:t>
    </dgm:pt>
    <dgm:pt modelId="{31B7E681-7614-4812-AA39-C2C10EAE2CE2}">
      <dgm:prSet/>
      <dgm:spPr/>
      <dgm:t>
        <a:bodyPr/>
        <a:lstStyle/>
        <a:p>
          <a:r>
            <a:rPr lang="en-GB"/>
            <a:t>City data is gathered and used by many different organisations, with their own ways of handling the data</a:t>
          </a:r>
          <a:endParaRPr lang="en-US"/>
        </a:p>
      </dgm:t>
    </dgm:pt>
    <dgm:pt modelId="{26258CEA-5B30-456D-86DB-9C6EF212510C}" type="parTrans" cxnId="{3200294E-6B24-4298-9ACA-81634C7765F5}">
      <dgm:prSet/>
      <dgm:spPr/>
      <dgm:t>
        <a:bodyPr/>
        <a:lstStyle/>
        <a:p>
          <a:endParaRPr lang="en-GB"/>
        </a:p>
      </dgm:t>
    </dgm:pt>
    <dgm:pt modelId="{3E2C004B-7FA9-4B64-A1AB-FF6E278DE616}" type="sibTrans" cxnId="{3200294E-6B24-4298-9ACA-81634C7765F5}">
      <dgm:prSet/>
      <dgm:spPr/>
      <dgm:t>
        <a:bodyPr/>
        <a:lstStyle/>
        <a:p>
          <a:endParaRPr lang="en-GB"/>
        </a:p>
      </dgm:t>
    </dgm:pt>
    <dgm:pt modelId="{CB268C1A-C00C-4254-ADCE-BE7CF78EDC9C}" type="pres">
      <dgm:prSet presAssocID="{D491360F-8AED-4ADB-911F-36CDE8B06E1F}" presName="linear" presStyleCnt="0">
        <dgm:presLayoutVars>
          <dgm:animLvl val="lvl"/>
          <dgm:resizeHandles val="exact"/>
        </dgm:presLayoutVars>
      </dgm:prSet>
      <dgm:spPr/>
    </dgm:pt>
    <dgm:pt modelId="{FE7E2E27-9CC8-4B78-8EB6-FF0D7BC42D7D}" type="pres">
      <dgm:prSet presAssocID="{A9450B99-FD4F-4AB3-B244-3647A22A1FE5}" presName="parentText" presStyleLbl="node1" presStyleIdx="0" presStyleCnt="4">
        <dgm:presLayoutVars>
          <dgm:chMax val="0"/>
          <dgm:bulletEnabled val="1"/>
        </dgm:presLayoutVars>
      </dgm:prSet>
      <dgm:spPr/>
    </dgm:pt>
    <dgm:pt modelId="{5738BF8A-D555-4B08-A555-6A0BFB5D2299}" type="pres">
      <dgm:prSet presAssocID="{0A8E613D-C148-4299-B0F0-2C30B7D4A7F1}" presName="spacer" presStyleCnt="0"/>
      <dgm:spPr/>
    </dgm:pt>
    <dgm:pt modelId="{C70E6478-8D86-401D-B046-359C1BBD1379}" type="pres">
      <dgm:prSet presAssocID="{4FE2949A-6C3E-40BE-9EAD-6F07D76739F1}" presName="parentText" presStyleLbl="node1" presStyleIdx="1" presStyleCnt="4">
        <dgm:presLayoutVars>
          <dgm:chMax val="0"/>
          <dgm:bulletEnabled val="1"/>
        </dgm:presLayoutVars>
      </dgm:prSet>
      <dgm:spPr/>
    </dgm:pt>
    <dgm:pt modelId="{701940B0-A91A-4828-80E3-09E172B5316E}" type="pres">
      <dgm:prSet presAssocID="{C3AE8BEC-8A99-4A79-95BA-679362E6D636}" presName="spacer" presStyleCnt="0"/>
      <dgm:spPr/>
    </dgm:pt>
    <dgm:pt modelId="{4223AE31-3661-4DA4-9DC8-659C77B3D344}" type="pres">
      <dgm:prSet presAssocID="{C2358427-68A9-46F8-A098-A7E7B98EEBA3}" presName="parentText" presStyleLbl="node1" presStyleIdx="2" presStyleCnt="4">
        <dgm:presLayoutVars>
          <dgm:chMax val="0"/>
          <dgm:bulletEnabled val="1"/>
        </dgm:presLayoutVars>
      </dgm:prSet>
      <dgm:spPr/>
    </dgm:pt>
    <dgm:pt modelId="{AA9694A4-05DD-4448-98D1-95CC787FB3B6}" type="pres">
      <dgm:prSet presAssocID="{9FB48874-9181-4A7A-AB3B-A436E1B83286}" presName="spacer" presStyleCnt="0"/>
      <dgm:spPr/>
    </dgm:pt>
    <dgm:pt modelId="{29ACF9E2-7245-4294-B219-173239751C34}" type="pres">
      <dgm:prSet presAssocID="{31B7E681-7614-4812-AA39-C2C10EAE2CE2}" presName="parentText" presStyleLbl="node1" presStyleIdx="3" presStyleCnt="4">
        <dgm:presLayoutVars>
          <dgm:chMax val="0"/>
          <dgm:bulletEnabled val="1"/>
        </dgm:presLayoutVars>
      </dgm:prSet>
      <dgm:spPr/>
    </dgm:pt>
  </dgm:ptLst>
  <dgm:cxnLst>
    <dgm:cxn modelId="{7BD03819-20EE-445F-91A6-F6F5745F9AA5}" srcId="{D491360F-8AED-4ADB-911F-36CDE8B06E1F}" destId="{C2358427-68A9-46F8-A098-A7E7B98EEBA3}" srcOrd="2" destOrd="0" parTransId="{ADEB0D29-8A8A-4A7F-BD13-EC34ED01C4B4}" sibTransId="{9FB48874-9181-4A7A-AB3B-A436E1B83286}"/>
    <dgm:cxn modelId="{F5623327-5CB1-41F7-8C3A-573E37FC7F56}" type="presOf" srcId="{4FE2949A-6C3E-40BE-9EAD-6F07D76739F1}" destId="{C70E6478-8D86-401D-B046-359C1BBD1379}" srcOrd="0" destOrd="0" presId="urn:microsoft.com/office/officeart/2005/8/layout/vList2"/>
    <dgm:cxn modelId="{BB14E95B-A1EA-4A52-A147-A1F4A2C24EC4}" type="presOf" srcId="{31B7E681-7614-4812-AA39-C2C10EAE2CE2}" destId="{29ACF9E2-7245-4294-B219-173239751C34}" srcOrd="0" destOrd="0" presId="urn:microsoft.com/office/officeart/2005/8/layout/vList2"/>
    <dgm:cxn modelId="{A82E1365-FD96-4429-8C4A-50FC95565912}" srcId="{D491360F-8AED-4ADB-911F-36CDE8B06E1F}" destId="{A9450B99-FD4F-4AB3-B244-3647A22A1FE5}" srcOrd="0" destOrd="0" parTransId="{CF73926C-4760-4F17-9884-12B8740D55C5}" sibTransId="{0A8E613D-C148-4299-B0F0-2C30B7D4A7F1}"/>
    <dgm:cxn modelId="{3200294E-6B24-4298-9ACA-81634C7765F5}" srcId="{D491360F-8AED-4ADB-911F-36CDE8B06E1F}" destId="{31B7E681-7614-4812-AA39-C2C10EAE2CE2}" srcOrd="3" destOrd="0" parTransId="{26258CEA-5B30-456D-86DB-9C6EF212510C}" sibTransId="{3E2C004B-7FA9-4B64-A1AB-FF6E278DE616}"/>
    <dgm:cxn modelId="{90C37956-4FDB-4521-B0A7-FC382E5AD296}" type="presOf" srcId="{C2358427-68A9-46F8-A098-A7E7B98EEBA3}" destId="{4223AE31-3661-4DA4-9DC8-659C77B3D344}" srcOrd="0" destOrd="0" presId="urn:microsoft.com/office/officeart/2005/8/layout/vList2"/>
    <dgm:cxn modelId="{4F696E95-DDA8-4E63-B041-661A049A4B43}" srcId="{D491360F-8AED-4ADB-911F-36CDE8B06E1F}" destId="{4FE2949A-6C3E-40BE-9EAD-6F07D76739F1}" srcOrd="1" destOrd="0" parTransId="{5AFE2734-15F0-4981-A4D4-44C8469E5D2D}" sibTransId="{C3AE8BEC-8A99-4A79-95BA-679362E6D636}"/>
    <dgm:cxn modelId="{D53AC395-2187-4F74-8ADC-5A302C155B1D}" type="presOf" srcId="{D491360F-8AED-4ADB-911F-36CDE8B06E1F}" destId="{CB268C1A-C00C-4254-ADCE-BE7CF78EDC9C}" srcOrd="0" destOrd="0" presId="urn:microsoft.com/office/officeart/2005/8/layout/vList2"/>
    <dgm:cxn modelId="{F52C68A3-6EA2-4A89-8D59-1007C538ABC4}" type="presOf" srcId="{A9450B99-FD4F-4AB3-B244-3647A22A1FE5}" destId="{FE7E2E27-9CC8-4B78-8EB6-FF0D7BC42D7D}" srcOrd="0" destOrd="0" presId="urn:microsoft.com/office/officeart/2005/8/layout/vList2"/>
    <dgm:cxn modelId="{F55ADBB9-F10B-4742-8667-E5986C37F64D}" type="presParOf" srcId="{CB268C1A-C00C-4254-ADCE-BE7CF78EDC9C}" destId="{FE7E2E27-9CC8-4B78-8EB6-FF0D7BC42D7D}" srcOrd="0" destOrd="0" presId="urn:microsoft.com/office/officeart/2005/8/layout/vList2"/>
    <dgm:cxn modelId="{41A967EE-7AFC-4468-8197-1EE97F14DE91}" type="presParOf" srcId="{CB268C1A-C00C-4254-ADCE-BE7CF78EDC9C}" destId="{5738BF8A-D555-4B08-A555-6A0BFB5D2299}" srcOrd="1" destOrd="0" presId="urn:microsoft.com/office/officeart/2005/8/layout/vList2"/>
    <dgm:cxn modelId="{033D4EBA-82CC-43B7-9B5A-1025A246F323}" type="presParOf" srcId="{CB268C1A-C00C-4254-ADCE-BE7CF78EDC9C}" destId="{C70E6478-8D86-401D-B046-359C1BBD1379}" srcOrd="2" destOrd="0" presId="urn:microsoft.com/office/officeart/2005/8/layout/vList2"/>
    <dgm:cxn modelId="{078AE575-4389-4383-A3EC-F1FEF8F5B8DE}" type="presParOf" srcId="{CB268C1A-C00C-4254-ADCE-BE7CF78EDC9C}" destId="{701940B0-A91A-4828-80E3-09E172B5316E}" srcOrd="3" destOrd="0" presId="urn:microsoft.com/office/officeart/2005/8/layout/vList2"/>
    <dgm:cxn modelId="{F8264581-6604-4555-9DC2-150F40974994}" type="presParOf" srcId="{CB268C1A-C00C-4254-ADCE-BE7CF78EDC9C}" destId="{4223AE31-3661-4DA4-9DC8-659C77B3D344}" srcOrd="4" destOrd="0" presId="urn:microsoft.com/office/officeart/2005/8/layout/vList2"/>
    <dgm:cxn modelId="{2D60051D-4ED9-4A76-88CF-C80F81121143}" type="presParOf" srcId="{CB268C1A-C00C-4254-ADCE-BE7CF78EDC9C}" destId="{AA9694A4-05DD-4448-98D1-95CC787FB3B6}" srcOrd="5" destOrd="0" presId="urn:microsoft.com/office/officeart/2005/8/layout/vList2"/>
    <dgm:cxn modelId="{6015B985-F007-46DE-B3A9-B138E6D8198F}" type="presParOf" srcId="{CB268C1A-C00C-4254-ADCE-BE7CF78EDC9C}" destId="{29ACF9E2-7245-4294-B219-173239751C3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7D6EAC-011D-46FF-BBC9-FB2C049375F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BC345FEA-2220-4F02-8660-0D6AD0AF608A}">
      <dgm:prSet/>
      <dgm:spPr/>
      <dgm:t>
        <a:bodyPr/>
        <a:lstStyle/>
        <a:p>
          <a:r>
            <a:rPr lang="en-GB"/>
            <a:t>The MIMs came out of some early projects where cities were beginning to experiment with using the data from IoT to develop applications such as smart parking.</a:t>
          </a:r>
          <a:endParaRPr lang="en-US"/>
        </a:p>
      </dgm:t>
    </dgm:pt>
    <dgm:pt modelId="{F826BE3B-D3BD-47B3-86AC-DAAECFAE6DD1}" type="parTrans" cxnId="{C46AA996-CD88-45E1-99BC-FAF3CF320076}">
      <dgm:prSet/>
      <dgm:spPr/>
      <dgm:t>
        <a:bodyPr/>
        <a:lstStyle/>
        <a:p>
          <a:endParaRPr lang="en-US"/>
        </a:p>
      </dgm:t>
    </dgm:pt>
    <dgm:pt modelId="{16D4D68E-ED9D-41BB-A545-868C2F04F732}" type="sibTrans" cxnId="{C46AA996-CD88-45E1-99BC-FAF3CF320076}">
      <dgm:prSet/>
      <dgm:spPr/>
      <dgm:t>
        <a:bodyPr/>
        <a:lstStyle/>
        <a:p>
          <a:endParaRPr lang="en-US"/>
        </a:p>
      </dgm:t>
    </dgm:pt>
    <dgm:pt modelId="{A6AB4170-4225-4848-A2B9-337B684806F5}">
      <dgm:prSet/>
      <dgm:spPr/>
      <dgm:t>
        <a:bodyPr/>
        <a:lstStyle/>
        <a:p>
          <a:r>
            <a:rPr lang="en-GB"/>
            <a:t>The challenge was to identify a common way for cities to collect and manage the data to enable applications developed for one city to be easily ported to another</a:t>
          </a:r>
          <a:endParaRPr lang="en-US"/>
        </a:p>
      </dgm:t>
    </dgm:pt>
    <dgm:pt modelId="{79A14EFD-28A9-4A0E-B45E-17BDFF0C7A5A}" type="parTrans" cxnId="{DF3EB97C-5549-4DEA-A324-4F6AAC423976}">
      <dgm:prSet/>
      <dgm:spPr/>
      <dgm:t>
        <a:bodyPr/>
        <a:lstStyle/>
        <a:p>
          <a:endParaRPr lang="en-US"/>
        </a:p>
      </dgm:t>
    </dgm:pt>
    <dgm:pt modelId="{DCD11B5C-A480-4575-A483-955A8DC692F7}" type="sibTrans" cxnId="{DF3EB97C-5549-4DEA-A324-4F6AAC423976}">
      <dgm:prSet/>
      <dgm:spPr/>
      <dgm:t>
        <a:bodyPr/>
        <a:lstStyle/>
        <a:p>
          <a:endParaRPr lang="en-US"/>
        </a:p>
      </dgm:t>
    </dgm:pt>
    <dgm:pt modelId="{BB652F15-F93D-4122-86E7-4A6A15DF7D49}">
      <dgm:prSet/>
      <dgm:spPr/>
      <dgm:t>
        <a:bodyPr/>
        <a:lstStyle/>
        <a:p>
          <a:r>
            <a:rPr lang="en-GB"/>
            <a:t>Also, to enable data coming from one application in a city to be used in other applications in that city</a:t>
          </a:r>
          <a:endParaRPr lang="en-US"/>
        </a:p>
      </dgm:t>
    </dgm:pt>
    <dgm:pt modelId="{C476C5EC-1526-4EC9-B413-C504113D845A}" type="parTrans" cxnId="{395C1B77-27A1-4E20-9E50-6CCD7AF4E912}">
      <dgm:prSet/>
      <dgm:spPr/>
      <dgm:t>
        <a:bodyPr/>
        <a:lstStyle/>
        <a:p>
          <a:endParaRPr lang="en-US"/>
        </a:p>
      </dgm:t>
    </dgm:pt>
    <dgm:pt modelId="{A498B2B8-5D0F-4466-BCC0-C36D5B7676B6}" type="sibTrans" cxnId="{395C1B77-27A1-4E20-9E50-6CCD7AF4E912}">
      <dgm:prSet/>
      <dgm:spPr/>
      <dgm:t>
        <a:bodyPr/>
        <a:lstStyle/>
        <a:p>
          <a:endParaRPr lang="en-US"/>
        </a:p>
      </dgm:t>
    </dgm:pt>
    <dgm:pt modelId="{B51C32D9-C896-45DE-B05F-3E53D5C26687}">
      <dgm:prSet/>
      <dgm:spPr/>
      <dgm:t>
        <a:bodyPr/>
        <a:lstStyle/>
        <a:p>
          <a:r>
            <a:rPr lang="en-GB"/>
            <a:t>The MIMs are developed by Open &amp; Agile Smart Cities &amp; Communities (OASC) and by the Living-in.EU movement </a:t>
          </a:r>
        </a:p>
      </dgm:t>
    </dgm:pt>
    <dgm:pt modelId="{1C32312F-7121-43FA-AC5E-115CF15F5836}" type="parTrans" cxnId="{B89CA6F2-EDCE-4E55-B626-E827E32739DC}">
      <dgm:prSet/>
      <dgm:spPr/>
    </dgm:pt>
    <dgm:pt modelId="{8D5D9F5F-A21E-4DA7-B594-3B5CA5E6E040}" type="sibTrans" cxnId="{B89CA6F2-EDCE-4E55-B626-E827E32739DC}">
      <dgm:prSet/>
      <dgm:spPr/>
    </dgm:pt>
    <dgm:pt modelId="{75792A32-3588-41CE-B457-9914D1282073}" type="pres">
      <dgm:prSet presAssocID="{7F7D6EAC-011D-46FF-BBC9-FB2C049375FF}" presName="linear" presStyleCnt="0">
        <dgm:presLayoutVars>
          <dgm:animLvl val="lvl"/>
          <dgm:resizeHandles val="exact"/>
        </dgm:presLayoutVars>
      </dgm:prSet>
      <dgm:spPr/>
    </dgm:pt>
    <dgm:pt modelId="{84D43D9B-A282-4A7E-AAC2-F92228904A1F}" type="pres">
      <dgm:prSet presAssocID="{BC345FEA-2220-4F02-8660-0D6AD0AF608A}" presName="parentText" presStyleLbl="node1" presStyleIdx="0" presStyleCnt="4">
        <dgm:presLayoutVars>
          <dgm:chMax val="0"/>
          <dgm:bulletEnabled val="1"/>
        </dgm:presLayoutVars>
      </dgm:prSet>
      <dgm:spPr/>
    </dgm:pt>
    <dgm:pt modelId="{DF230427-4383-4A59-8817-E161BBBECF07}" type="pres">
      <dgm:prSet presAssocID="{16D4D68E-ED9D-41BB-A545-868C2F04F732}" presName="spacer" presStyleCnt="0"/>
      <dgm:spPr/>
    </dgm:pt>
    <dgm:pt modelId="{8BF75D56-FB1D-4E0E-95AB-0FA65F6D9B9B}" type="pres">
      <dgm:prSet presAssocID="{A6AB4170-4225-4848-A2B9-337B684806F5}" presName="parentText" presStyleLbl="node1" presStyleIdx="1" presStyleCnt="4">
        <dgm:presLayoutVars>
          <dgm:chMax val="0"/>
          <dgm:bulletEnabled val="1"/>
        </dgm:presLayoutVars>
      </dgm:prSet>
      <dgm:spPr/>
    </dgm:pt>
    <dgm:pt modelId="{E23F3BEF-AEA0-4FBD-ADE2-859AE2873866}" type="pres">
      <dgm:prSet presAssocID="{DCD11B5C-A480-4575-A483-955A8DC692F7}" presName="spacer" presStyleCnt="0"/>
      <dgm:spPr/>
    </dgm:pt>
    <dgm:pt modelId="{D068083A-E81D-4BA0-A960-32932A65D2D8}" type="pres">
      <dgm:prSet presAssocID="{BB652F15-F93D-4122-86E7-4A6A15DF7D49}" presName="parentText" presStyleLbl="node1" presStyleIdx="2" presStyleCnt="4">
        <dgm:presLayoutVars>
          <dgm:chMax val="0"/>
          <dgm:bulletEnabled val="1"/>
        </dgm:presLayoutVars>
      </dgm:prSet>
      <dgm:spPr/>
    </dgm:pt>
    <dgm:pt modelId="{7C67BFDA-EEE0-44BA-8217-78692BCB4E2F}" type="pres">
      <dgm:prSet presAssocID="{A498B2B8-5D0F-4466-BCC0-C36D5B7676B6}" presName="spacer" presStyleCnt="0"/>
      <dgm:spPr/>
    </dgm:pt>
    <dgm:pt modelId="{6F0C79C3-DF9D-4EAE-8668-79C15C9ACDB1}" type="pres">
      <dgm:prSet presAssocID="{B51C32D9-C896-45DE-B05F-3E53D5C26687}" presName="parentText" presStyleLbl="node1" presStyleIdx="3" presStyleCnt="4">
        <dgm:presLayoutVars>
          <dgm:chMax val="0"/>
          <dgm:bulletEnabled val="1"/>
        </dgm:presLayoutVars>
      </dgm:prSet>
      <dgm:spPr/>
    </dgm:pt>
  </dgm:ptLst>
  <dgm:cxnLst>
    <dgm:cxn modelId="{6F5C5407-4165-4602-9708-15EE7A521A93}" type="presOf" srcId="{A6AB4170-4225-4848-A2B9-337B684806F5}" destId="{8BF75D56-FB1D-4E0E-95AB-0FA65F6D9B9B}" srcOrd="0" destOrd="0" presId="urn:microsoft.com/office/officeart/2005/8/layout/vList2"/>
    <dgm:cxn modelId="{89A71918-1B55-4376-9360-0D015C69F621}" type="presOf" srcId="{BC345FEA-2220-4F02-8660-0D6AD0AF608A}" destId="{84D43D9B-A282-4A7E-AAC2-F92228904A1F}" srcOrd="0" destOrd="0" presId="urn:microsoft.com/office/officeart/2005/8/layout/vList2"/>
    <dgm:cxn modelId="{B2766444-3D09-4514-BB89-ED340D174BA4}" type="presOf" srcId="{BB652F15-F93D-4122-86E7-4A6A15DF7D49}" destId="{D068083A-E81D-4BA0-A960-32932A65D2D8}" srcOrd="0" destOrd="0" presId="urn:microsoft.com/office/officeart/2005/8/layout/vList2"/>
    <dgm:cxn modelId="{395C1B77-27A1-4E20-9E50-6CCD7AF4E912}" srcId="{7F7D6EAC-011D-46FF-BBC9-FB2C049375FF}" destId="{BB652F15-F93D-4122-86E7-4A6A15DF7D49}" srcOrd="2" destOrd="0" parTransId="{C476C5EC-1526-4EC9-B413-C504113D845A}" sibTransId="{A498B2B8-5D0F-4466-BCC0-C36D5B7676B6}"/>
    <dgm:cxn modelId="{B4B32F79-8B4D-43E1-8A70-8E0873C94FA1}" type="presOf" srcId="{B51C32D9-C896-45DE-B05F-3E53D5C26687}" destId="{6F0C79C3-DF9D-4EAE-8668-79C15C9ACDB1}" srcOrd="0" destOrd="0" presId="urn:microsoft.com/office/officeart/2005/8/layout/vList2"/>
    <dgm:cxn modelId="{DF3EB97C-5549-4DEA-A324-4F6AAC423976}" srcId="{7F7D6EAC-011D-46FF-BBC9-FB2C049375FF}" destId="{A6AB4170-4225-4848-A2B9-337B684806F5}" srcOrd="1" destOrd="0" parTransId="{79A14EFD-28A9-4A0E-B45E-17BDFF0C7A5A}" sibTransId="{DCD11B5C-A480-4575-A483-955A8DC692F7}"/>
    <dgm:cxn modelId="{C46AA996-CD88-45E1-99BC-FAF3CF320076}" srcId="{7F7D6EAC-011D-46FF-BBC9-FB2C049375FF}" destId="{BC345FEA-2220-4F02-8660-0D6AD0AF608A}" srcOrd="0" destOrd="0" parTransId="{F826BE3B-D3BD-47B3-86AC-DAAECFAE6DD1}" sibTransId="{16D4D68E-ED9D-41BB-A545-868C2F04F732}"/>
    <dgm:cxn modelId="{6063369D-AB7E-4B80-82AA-4EB457973C46}" type="presOf" srcId="{7F7D6EAC-011D-46FF-BBC9-FB2C049375FF}" destId="{75792A32-3588-41CE-B457-9914D1282073}" srcOrd="0" destOrd="0" presId="urn:microsoft.com/office/officeart/2005/8/layout/vList2"/>
    <dgm:cxn modelId="{B89CA6F2-EDCE-4E55-B626-E827E32739DC}" srcId="{7F7D6EAC-011D-46FF-BBC9-FB2C049375FF}" destId="{B51C32D9-C896-45DE-B05F-3E53D5C26687}" srcOrd="3" destOrd="0" parTransId="{1C32312F-7121-43FA-AC5E-115CF15F5836}" sibTransId="{8D5D9F5F-A21E-4DA7-B594-3B5CA5E6E040}"/>
    <dgm:cxn modelId="{3412C7F8-4F13-484E-8DEB-3CFA408A7AB1}" type="presParOf" srcId="{75792A32-3588-41CE-B457-9914D1282073}" destId="{84D43D9B-A282-4A7E-AAC2-F92228904A1F}" srcOrd="0" destOrd="0" presId="urn:microsoft.com/office/officeart/2005/8/layout/vList2"/>
    <dgm:cxn modelId="{8442D077-ABAE-40FC-8281-FD24E543608F}" type="presParOf" srcId="{75792A32-3588-41CE-B457-9914D1282073}" destId="{DF230427-4383-4A59-8817-E161BBBECF07}" srcOrd="1" destOrd="0" presId="urn:microsoft.com/office/officeart/2005/8/layout/vList2"/>
    <dgm:cxn modelId="{8AEC42EB-C2C1-41B3-88C9-2B19A3924805}" type="presParOf" srcId="{75792A32-3588-41CE-B457-9914D1282073}" destId="{8BF75D56-FB1D-4E0E-95AB-0FA65F6D9B9B}" srcOrd="2" destOrd="0" presId="urn:microsoft.com/office/officeart/2005/8/layout/vList2"/>
    <dgm:cxn modelId="{DDB64CD1-DDDB-4494-ADD3-CC599265285C}" type="presParOf" srcId="{75792A32-3588-41CE-B457-9914D1282073}" destId="{E23F3BEF-AEA0-4FBD-ADE2-859AE2873866}" srcOrd="3" destOrd="0" presId="urn:microsoft.com/office/officeart/2005/8/layout/vList2"/>
    <dgm:cxn modelId="{6A32BE19-402D-4CD2-BA09-E1B890614CCD}" type="presParOf" srcId="{75792A32-3588-41CE-B457-9914D1282073}" destId="{D068083A-E81D-4BA0-A960-32932A65D2D8}" srcOrd="4" destOrd="0" presId="urn:microsoft.com/office/officeart/2005/8/layout/vList2"/>
    <dgm:cxn modelId="{7F9A243B-FE7C-4894-9108-F15FA8C1535F}" type="presParOf" srcId="{75792A32-3588-41CE-B457-9914D1282073}" destId="{7C67BFDA-EEE0-44BA-8217-78692BCB4E2F}" srcOrd="5" destOrd="0" presId="urn:microsoft.com/office/officeart/2005/8/layout/vList2"/>
    <dgm:cxn modelId="{95C949CC-00AF-42F6-AC16-100AF68F633D}" type="presParOf" srcId="{75792A32-3588-41CE-B457-9914D1282073}" destId="{6F0C79C3-DF9D-4EAE-8668-79C15C9ACDB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EFB8C-FD85-414F-B155-35A0A422BEC2}">
      <dsp:nvSpPr>
        <dsp:cNvPr id="0" name=""/>
        <dsp:cNvSpPr/>
      </dsp:nvSpPr>
      <dsp:spPr>
        <a:xfrm>
          <a:off x="1050597" y="358116"/>
          <a:ext cx="5886418" cy="1839505"/>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959"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L</a:t>
          </a:r>
          <a:r>
            <a:rPr lang="en-GB" sz="2000" kern="1200"/>
            <a:t>ack of funding</a:t>
          </a:r>
          <a:r>
            <a:rPr lang="en-BE" sz="2000" kern="1200"/>
            <a:t> </a:t>
          </a:r>
          <a:r>
            <a:rPr lang="en-GB" sz="2000" kern="1200"/>
            <a:t>/</a:t>
          </a:r>
          <a:r>
            <a:rPr lang="en-BE" sz="2000" kern="1200"/>
            <a:t> </a:t>
          </a:r>
          <a:r>
            <a:rPr lang="en-GB" sz="2000" kern="1200"/>
            <a:t>financing schemes</a:t>
          </a:r>
        </a:p>
      </dsp:txBody>
      <dsp:txXfrm>
        <a:off x="1050597" y="358116"/>
        <a:ext cx="5886418" cy="1839505"/>
      </dsp:txXfrm>
    </dsp:sp>
    <dsp:sp modelId="{0E8C61C1-721D-4E47-9C82-E30E6D951755}">
      <dsp:nvSpPr>
        <dsp:cNvPr id="0" name=""/>
        <dsp:cNvSpPr/>
      </dsp:nvSpPr>
      <dsp:spPr>
        <a:xfrm>
          <a:off x="805330" y="92410"/>
          <a:ext cx="1287654" cy="19314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27C7B2F-D924-4AB8-99E7-BFCE5F484106}">
      <dsp:nvSpPr>
        <dsp:cNvPr id="0" name=""/>
        <dsp:cNvSpPr/>
      </dsp:nvSpPr>
      <dsp:spPr>
        <a:xfrm>
          <a:off x="7481719" y="358116"/>
          <a:ext cx="5886418" cy="1839505"/>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959"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F</a:t>
          </a:r>
          <a:r>
            <a:rPr lang="en-GB" sz="2000" kern="1200"/>
            <a:t>ragmentation of responsibilities </a:t>
          </a:r>
          <a:endParaRPr lang="en-BE" sz="2000" kern="1200"/>
        </a:p>
      </dsp:txBody>
      <dsp:txXfrm>
        <a:off x="7481719" y="358116"/>
        <a:ext cx="5886418" cy="1839505"/>
      </dsp:txXfrm>
    </dsp:sp>
    <dsp:sp modelId="{4C6F8388-EA10-41F3-8178-E81BBBF29F04}">
      <dsp:nvSpPr>
        <dsp:cNvPr id="0" name=""/>
        <dsp:cNvSpPr/>
      </dsp:nvSpPr>
      <dsp:spPr>
        <a:xfrm>
          <a:off x="7236452" y="92410"/>
          <a:ext cx="1287654" cy="19314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4355CFA0-C562-4745-99A5-77B77E25267A}">
      <dsp:nvSpPr>
        <dsp:cNvPr id="0" name=""/>
        <dsp:cNvSpPr/>
      </dsp:nvSpPr>
      <dsp:spPr>
        <a:xfrm>
          <a:off x="1050597" y="2673850"/>
          <a:ext cx="5886418" cy="1839505"/>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959"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Lack of human resources or skills</a:t>
          </a:r>
        </a:p>
      </dsp:txBody>
      <dsp:txXfrm>
        <a:off x="1050597" y="2673850"/>
        <a:ext cx="5886418" cy="1839505"/>
      </dsp:txXfrm>
    </dsp:sp>
    <dsp:sp modelId="{B768E995-0C22-4C2F-AF02-79C932907622}">
      <dsp:nvSpPr>
        <dsp:cNvPr id="0" name=""/>
        <dsp:cNvSpPr/>
      </dsp:nvSpPr>
      <dsp:spPr>
        <a:xfrm>
          <a:off x="805330" y="2408143"/>
          <a:ext cx="1287654" cy="19314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2157E55-45B0-4DD2-9772-C98102208493}">
      <dsp:nvSpPr>
        <dsp:cNvPr id="0" name=""/>
        <dsp:cNvSpPr/>
      </dsp:nvSpPr>
      <dsp:spPr>
        <a:xfrm>
          <a:off x="7481719" y="2673850"/>
          <a:ext cx="5886418" cy="1839505"/>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959"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a:t>
          </a:r>
          <a:r>
            <a:rPr lang="en-GB" sz="2000" kern="1200"/>
            <a:t>i</a:t>
          </a:r>
          <a:r>
            <a:rPr lang="en-BE" sz="2000" kern="1200"/>
            <a:t>sconnection strategy – actions</a:t>
          </a:r>
        </a:p>
      </dsp:txBody>
      <dsp:txXfrm>
        <a:off x="7481719" y="2673850"/>
        <a:ext cx="5886418" cy="1839505"/>
      </dsp:txXfrm>
    </dsp:sp>
    <dsp:sp modelId="{6AED7BDD-9EEE-4AFF-A27E-2C03E7647EA3}">
      <dsp:nvSpPr>
        <dsp:cNvPr id="0" name=""/>
        <dsp:cNvSpPr/>
      </dsp:nvSpPr>
      <dsp:spPr>
        <a:xfrm>
          <a:off x="7236452" y="2408143"/>
          <a:ext cx="1287654" cy="19314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1E296644-ABB3-457B-A5E0-5B6E16B6F712}">
      <dsp:nvSpPr>
        <dsp:cNvPr id="0" name=""/>
        <dsp:cNvSpPr/>
      </dsp:nvSpPr>
      <dsp:spPr>
        <a:xfrm>
          <a:off x="1050597" y="4989583"/>
          <a:ext cx="5886418" cy="1839505"/>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959"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Lack of knowledge about the “right” solutions</a:t>
          </a:r>
        </a:p>
      </dsp:txBody>
      <dsp:txXfrm>
        <a:off x="1050597" y="4989583"/>
        <a:ext cx="5886418" cy="1839505"/>
      </dsp:txXfrm>
    </dsp:sp>
    <dsp:sp modelId="{C2BCB5A8-2D61-493D-B357-6E0A586C1A6C}">
      <dsp:nvSpPr>
        <dsp:cNvPr id="0" name=""/>
        <dsp:cNvSpPr/>
      </dsp:nvSpPr>
      <dsp:spPr>
        <a:xfrm>
          <a:off x="805330" y="4723877"/>
          <a:ext cx="1287654" cy="193148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C1D07EA-BC4B-47E0-A8F9-82B29380AD8E}">
      <dsp:nvSpPr>
        <dsp:cNvPr id="0" name=""/>
        <dsp:cNvSpPr/>
      </dsp:nvSpPr>
      <dsp:spPr>
        <a:xfrm>
          <a:off x="7481719" y="4989583"/>
          <a:ext cx="5886418" cy="1839505"/>
        </a:xfrm>
        <a:prstGeom prst="rect">
          <a:avLst/>
        </a:prstGeom>
        <a:solidFill>
          <a:schemeClr val="accent5">
            <a:alpha val="40000"/>
            <a:tint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959"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Lack of cooperation with private sector</a:t>
          </a:r>
        </a:p>
      </dsp:txBody>
      <dsp:txXfrm>
        <a:off x="7481719" y="4989583"/>
        <a:ext cx="5886418" cy="1839505"/>
      </dsp:txXfrm>
    </dsp:sp>
    <dsp:sp modelId="{5A3C729D-4E7A-4407-B815-BE5AB9D661C8}">
      <dsp:nvSpPr>
        <dsp:cNvPr id="0" name=""/>
        <dsp:cNvSpPr/>
      </dsp:nvSpPr>
      <dsp:spPr>
        <a:xfrm>
          <a:off x="7236452" y="4723877"/>
          <a:ext cx="1287654" cy="193148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25400" cap="rnd"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2D2DF-1652-4BB6-850F-AF4CE683C469}">
      <dsp:nvSpPr>
        <dsp:cNvPr id="0" name=""/>
        <dsp:cNvSpPr/>
      </dsp:nvSpPr>
      <dsp:spPr>
        <a:xfrm>
          <a:off x="2728523" y="2125201"/>
          <a:ext cx="2701223" cy="2336667"/>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People and businesses</a:t>
          </a:r>
        </a:p>
      </dsp:txBody>
      <dsp:txXfrm>
        <a:off x="3176154" y="2512419"/>
        <a:ext cx="1805961" cy="1562231"/>
      </dsp:txXfrm>
    </dsp:sp>
    <dsp:sp modelId="{0AA6F6A0-FF73-4CA6-8C6E-3E6B7D72BC39}">
      <dsp:nvSpPr>
        <dsp:cNvPr id="0" name=""/>
        <dsp:cNvSpPr/>
      </dsp:nvSpPr>
      <dsp:spPr>
        <a:xfrm>
          <a:off x="4420008" y="1007263"/>
          <a:ext cx="1019163" cy="87814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7B55171-4157-4560-9574-96B33B813CCB}">
      <dsp:nvSpPr>
        <dsp:cNvPr id="0" name=""/>
        <dsp:cNvSpPr/>
      </dsp:nvSpPr>
      <dsp:spPr>
        <a:xfrm>
          <a:off x="2977345" y="0"/>
          <a:ext cx="2213633" cy="1915052"/>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Utility use and generation</a:t>
          </a:r>
        </a:p>
      </dsp:txBody>
      <dsp:txXfrm>
        <a:off x="3344191" y="317365"/>
        <a:ext cx="1479941" cy="1280322"/>
      </dsp:txXfrm>
    </dsp:sp>
    <dsp:sp modelId="{D7B6957A-6712-49E4-8BE6-B407A962302D}">
      <dsp:nvSpPr>
        <dsp:cNvPr id="0" name=""/>
        <dsp:cNvSpPr/>
      </dsp:nvSpPr>
      <dsp:spPr>
        <a:xfrm>
          <a:off x="5609451" y="2648925"/>
          <a:ext cx="1019163" cy="87814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BF5EAE2-A4DB-437C-98A3-C2DC55367BD2}">
      <dsp:nvSpPr>
        <dsp:cNvPr id="0" name=""/>
        <dsp:cNvSpPr/>
      </dsp:nvSpPr>
      <dsp:spPr>
        <a:xfrm>
          <a:off x="5007504" y="1177885"/>
          <a:ext cx="2213633" cy="1915052"/>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Communi-cations</a:t>
          </a:r>
        </a:p>
      </dsp:txBody>
      <dsp:txXfrm>
        <a:off x="5374350" y="1495250"/>
        <a:ext cx="1479941" cy="1280322"/>
      </dsp:txXfrm>
    </dsp:sp>
    <dsp:sp modelId="{714084F5-986B-4E6D-B328-0E36EB52B21F}">
      <dsp:nvSpPr>
        <dsp:cNvPr id="0" name=""/>
        <dsp:cNvSpPr/>
      </dsp:nvSpPr>
      <dsp:spPr>
        <a:xfrm>
          <a:off x="4783187" y="4502053"/>
          <a:ext cx="1019163" cy="87814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C414F5C-6FD1-4969-A7FA-AEAB08D47B35}">
      <dsp:nvSpPr>
        <dsp:cNvPr id="0" name=""/>
        <dsp:cNvSpPr/>
      </dsp:nvSpPr>
      <dsp:spPr>
        <a:xfrm>
          <a:off x="5007504" y="3493472"/>
          <a:ext cx="2213633" cy="1915052"/>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Shopping and Commerce</a:t>
          </a:r>
        </a:p>
      </dsp:txBody>
      <dsp:txXfrm>
        <a:off x="5374350" y="3810837"/>
        <a:ext cx="1479941" cy="1280322"/>
      </dsp:txXfrm>
    </dsp:sp>
    <dsp:sp modelId="{559E1756-3CFB-4573-ABE2-44F36E2E465E}">
      <dsp:nvSpPr>
        <dsp:cNvPr id="0" name=""/>
        <dsp:cNvSpPr/>
      </dsp:nvSpPr>
      <dsp:spPr>
        <a:xfrm>
          <a:off x="2733550" y="4694415"/>
          <a:ext cx="1019163" cy="87814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7E0B0DB-120A-4304-889A-2FFAECDA4D6F}">
      <dsp:nvSpPr>
        <dsp:cNvPr id="0" name=""/>
        <dsp:cNvSpPr/>
      </dsp:nvSpPr>
      <dsp:spPr>
        <a:xfrm>
          <a:off x="2977345" y="4672676"/>
          <a:ext cx="2213633" cy="1915052"/>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Health</a:t>
          </a:r>
        </a:p>
      </dsp:txBody>
      <dsp:txXfrm>
        <a:off x="3344191" y="4990041"/>
        <a:ext cx="1479941" cy="1280322"/>
      </dsp:txXfrm>
    </dsp:sp>
    <dsp:sp modelId="{CCBD9CA3-651E-49D4-9882-B377907E0635}">
      <dsp:nvSpPr>
        <dsp:cNvPr id="0" name=""/>
        <dsp:cNvSpPr/>
      </dsp:nvSpPr>
      <dsp:spPr>
        <a:xfrm>
          <a:off x="1524628" y="3053412"/>
          <a:ext cx="1019163" cy="87814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5A409E4-4A60-40EF-9D58-0CEB68A53719}">
      <dsp:nvSpPr>
        <dsp:cNvPr id="0" name=""/>
        <dsp:cNvSpPr/>
      </dsp:nvSpPr>
      <dsp:spPr>
        <a:xfrm>
          <a:off x="937761" y="3494790"/>
          <a:ext cx="2213633" cy="1915052"/>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Education</a:t>
          </a:r>
        </a:p>
      </dsp:txBody>
      <dsp:txXfrm>
        <a:off x="1304607" y="3812155"/>
        <a:ext cx="1479941" cy="1280322"/>
      </dsp:txXfrm>
    </dsp:sp>
    <dsp:sp modelId="{B660ECA1-D4E4-4F67-BCF3-01B604C7E839}">
      <dsp:nvSpPr>
        <dsp:cNvPr id="0" name=""/>
        <dsp:cNvSpPr/>
      </dsp:nvSpPr>
      <dsp:spPr>
        <a:xfrm>
          <a:off x="937761" y="1175250"/>
          <a:ext cx="2213633" cy="1915052"/>
        </a:xfrm>
        <a:prstGeom prst="hexagon">
          <a:avLst>
            <a:gd name="adj" fmla="val 28570"/>
            <a:gd name="vf" fmla="val 11547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t>Transport &amp; logistics</a:t>
          </a:r>
        </a:p>
      </dsp:txBody>
      <dsp:txXfrm>
        <a:off x="1304607" y="1492615"/>
        <a:ext cx="1479941" cy="12803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67E3-FAF1-4DA2-9774-8E8FBD81492F}">
      <dsp:nvSpPr>
        <dsp:cNvPr id="0" name=""/>
        <dsp:cNvSpPr/>
      </dsp:nvSpPr>
      <dsp:spPr>
        <a:xfrm>
          <a:off x="0" y="794252"/>
          <a:ext cx="8370227" cy="1216800"/>
        </a:xfrm>
        <a:prstGeom prst="roundRect">
          <a:avLst/>
        </a:prstGeom>
        <a:solidFill>
          <a:schemeClr val="accent2"/>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solidFill>
                <a:prstClr val="white"/>
              </a:solidFill>
              <a:latin typeface="Calibri" panose="020F0502020204030204"/>
              <a:ea typeface="+mn-ea"/>
              <a:cs typeface="+mn-cs"/>
            </a:rPr>
            <a:t>All these systems generate data and require good data to work well</a:t>
          </a:r>
          <a:endParaRPr lang="en-US" sz="2800" kern="1200">
            <a:solidFill>
              <a:prstClr val="white"/>
            </a:solidFill>
            <a:latin typeface="Calibri" panose="020F0502020204030204"/>
            <a:ea typeface="+mn-ea"/>
            <a:cs typeface="+mn-cs"/>
          </a:endParaRPr>
        </a:p>
      </dsp:txBody>
      <dsp:txXfrm>
        <a:off x="59399" y="853651"/>
        <a:ext cx="8251429" cy="1098002"/>
      </dsp:txXfrm>
    </dsp:sp>
    <dsp:sp modelId="{CCB313BC-75A0-477C-B1AD-9B821A084122}">
      <dsp:nvSpPr>
        <dsp:cNvPr id="0" name=""/>
        <dsp:cNvSpPr/>
      </dsp:nvSpPr>
      <dsp:spPr>
        <a:xfrm>
          <a:off x="0" y="2198253"/>
          <a:ext cx="8370227" cy="1216800"/>
        </a:xfrm>
        <a:prstGeom prst="roundRect">
          <a:avLst/>
        </a:prstGeom>
        <a:solidFill>
          <a:schemeClr val="accent2"/>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solidFill>
                <a:prstClr val="white"/>
              </a:solidFill>
              <a:latin typeface="Calibri" panose="020F0502020204030204"/>
              <a:ea typeface="+mn-ea"/>
              <a:cs typeface="+mn-cs"/>
            </a:rPr>
            <a:t>They all interact with each other at many levels</a:t>
          </a:r>
          <a:endParaRPr lang="en-US" sz="2800" kern="1200">
            <a:solidFill>
              <a:prstClr val="white"/>
            </a:solidFill>
            <a:latin typeface="Calibri" panose="020F0502020204030204"/>
            <a:ea typeface="+mn-ea"/>
            <a:cs typeface="+mn-cs"/>
          </a:endParaRPr>
        </a:p>
      </dsp:txBody>
      <dsp:txXfrm>
        <a:off x="59399" y="2257652"/>
        <a:ext cx="8251429" cy="1098002"/>
      </dsp:txXfrm>
    </dsp:sp>
    <dsp:sp modelId="{6EE756D0-851A-4851-AC84-94704DAEBB8E}">
      <dsp:nvSpPr>
        <dsp:cNvPr id="0" name=""/>
        <dsp:cNvSpPr/>
      </dsp:nvSpPr>
      <dsp:spPr>
        <a:xfrm>
          <a:off x="0" y="3602253"/>
          <a:ext cx="8370227" cy="1216800"/>
        </a:xfrm>
        <a:prstGeom prst="roundRect">
          <a:avLst/>
        </a:prstGeom>
        <a:solidFill>
          <a:schemeClr val="accent2"/>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prstClr val="white"/>
              </a:solidFill>
              <a:latin typeface="Calibri" panose="020F0502020204030204"/>
              <a:ea typeface="+mn-ea"/>
              <a:cs typeface="+mn-cs"/>
            </a:rPr>
            <a:t>They therefore need to share data to help manage those interactions</a:t>
          </a:r>
        </a:p>
      </dsp:txBody>
      <dsp:txXfrm>
        <a:off x="59399" y="3661652"/>
        <a:ext cx="8251429" cy="1098002"/>
      </dsp:txXfrm>
    </dsp:sp>
    <dsp:sp modelId="{BEE15E3C-2628-478A-9E0F-220E99C34364}">
      <dsp:nvSpPr>
        <dsp:cNvPr id="0" name=""/>
        <dsp:cNvSpPr/>
      </dsp:nvSpPr>
      <dsp:spPr>
        <a:xfrm>
          <a:off x="0" y="5006253"/>
          <a:ext cx="8370227" cy="1216800"/>
        </a:xfrm>
        <a:prstGeom prst="roundRect">
          <a:avLst/>
        </a:prstGeom>
        <a:solidFill>
          <a:schemeClr val="accent2"/>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solidFill>
                <a:prstClr val="white"/>
              </a:solidFill>
              <a:latin typeface="Calibri" panose="020F0502020204030204"/>
              <a:ea typeface="+mn-ea"/>
              <a:cs typeface="+mn-cs"/>
            </a:rPr>
            <a:t>How to enable data sharing to deliver value?</a:t>
          </a:r>
        </a:p>
      </dsp:txBody>
      <dsp:txXfrm>
        <a:off x="59399" y="5065652"/>
        <a:ext cx="8251429"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D5C92-F3CD-4F27-BE26-4286E0C1681C}">
      <dsp:nvSpPr>
        <dsp:cNvPr id="0" name=""/>
        <dsp:cNvSpPr/>
      </dsp:nvSpPr>
      <dsp:spPr>
        <a:xfrm>
          <a:off x="0" y="481827"/>
          <a:ext cx="4929187" cy="49596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50000"/>
            </a:lnSpc>
            <a:spcBef>
              <a:spcPct val="0"/>
            </a:spcBef>
            <a:spcAft>
              <a:spcPct val="35000"/>
            </a:spcAft>
            <a:buNone/>
          </a:pPr>
          <a:r>
            <a:rPr lang="en-GB" sz="3100" kern="1200"/>
            <a:t>Standards Development Organisations are developing many comprehensive and detailed sets of standards to help cities and communities tackle these issues. </a:t>
          </a:r>
          <a:endParaRPr lang="en-US" sz="3100" kern="1200"/>
        </a:p>
      </dsp:txBody>
      <dsp:txXfrm>
        <a:off x="0" y="481827"/>
        <a:ext cx="4929187" cy="4959659"/>
      </dsp:txXfrm>
    </dsp:sp>
    <dsp:sp modelId="{21783B1C-FC51-4C32-903A-76C56FEB586F}">
      <dsp:nvSpPr>
        <dsp:cNvPr id="0" name=""/>
        <dsp:cNvSpPr/>
      </dsp:nvSpPr>
      <dsp:spPr>
        <a:xfrm>
          <a:off x="5422106" y="496821"/>
          <a:ext cx="4929187" cy="492967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50000"/>
            </a:lnSpc>
            <a:spcBef>
              <a:spcPct val="0"/>
            </a:spcBef>
            <a:spcAft>
              <a:spcPct val="35000"/>
            </a:spcAft>
            <a:buNone/>
          </a:pPr>
          <a:r>
            <a:rPr lang="en-GB" sz="3100" kern="1200"/>
            <a:t>Different standards committees are addressing different of these challenges.</a:t>
          </a:r>
          <a:endParaRPr lang="en-US" sz="3100" kern="1200"/>
        </a:p>
      </dsp:txBody>
      <dsp:txXfrm>
        <a:off x="5422106" y="496821"/>
        <a:ext cx="4929187" cy="4929670"/>
      </dsp:txXfrm>
    </dsp:sp>
    <dsp:sp modelId="{F7BC38CC-128B-4431-B3F6-EA2D1667B462}">
      <dsp:nvSpPr>
        <dsp:cNvPr id="0" name=""/>
        <dsp:cNvSpPr/>
      </dsp:nvSpPr>
      <dsp:spPr>
        <a:xfrm>
          <a:off x="10844212" y="526796"/>
          <a:ext cx="4929187" cy="486972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50000"/>
            </a:lnSpc>
            <a:spcBef>
              <a:spcPct val="0"/>
            </a:spcBef>
            <a:spcAft>
              <a:spcPct val="35000"/>
            </a:spcAft>
            <a:buNone/>
          </a:pPr>
          <a:r>
            <a:rPr lang="en-GB" sz="3100" kern="1200"/>
            <a:t>If cities and city service providers would all follow the same sets of detailed standards, then data could be shared easily!</a:t>
          </a:r>
          <a:endParaRPr lang="en-US" sz="3100" kern="1200"/>
        </a:p>
      </dsp:txBody>
      <dsp:txXfrm>
        <a:off x="10844212" y="526796"/>
        <a:ext cx="4929187" cy="48697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E2E27-9CC8-4B78-8EB6-FF0D7BC42D7D}">
      <dsp:nvSpPr>
        <dsp:cNvPr id="0" name=""/>
        <dsp:cNvSpPr/>
      </dsp:nvSpPr>
      <dsp:spPr>
        <a:xfrm>
          <a:off x="0" y="1100"/>
          <a:ext cx="15773400" cy="15492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Standards from different Standards Organisations are not always compatible</a:t>
          </a:r>
          <a:endParaRPr lang="en-US" sz="3900" kern="1200"/>
        </a:p>
      </dsp:txBody>
      <dsp:txXfrm>
        <a:off x="75630" y="76730"/>
        <a:ext cx="15622140" cy="1398021"/>
      </dsp:txXfrm>
    </dsp:sp>
    <dsp:sp modelId="{C70E6478-8D86-401D-B046-359C1BBD1379}">
      <dsp:nvSpPr>
        <dsp:cNvPr id="0" name=""/>
        <dsp:cNvSpPr/>
      </dsp:nvSpPr>
      <dsp:spPr>
        <a:xfrm>
          <a:off x="0" y="1662701"/>
          <a:ext cx="15773400" cy="1549281"/>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Standards can also be complex and difficult to implement</a:t>
          </a:r>
          <a:endParaRPr lang="en-US" sz="3900" kern="1200"/>
        </a:p>
      </dsp:txBody>
      <dsp:txXfrm>
        <a:off x="75630" y="1738331"/>
        <a:ext cx="15622140" cy="1398021"/>
      </dsp:txXfrm>
    </dsp:sp>
    <dsp:sp modelId="{4223AE31-3661-4DA4-9DC8-659C77B3D344}">
      <dsp:nvSpPr>
        <dsp:cNvPr id="0" name=""/>
        <dsp:cNvSpPr/>
      </dsp:nvSpPr>
      <dsp:spPr>
        <a:xfrm>
          <a:off x="0" y="3324303"/>
          <a:ext cx="15773400" cy="1549281"/>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Some valuable data is generated using proprietary systems, which may not be standards compliant</a:t>
          </a:r>
          <a:endParaRPr lang="en-US" sz="3900" kern="1200"/>
        </a:p>
      </dsp:txBody>
      <dsp:txXfrm>
        <a:off x="75630" y="3399933"/>
        <a:ext cx="15622140" cy="1398021"/>
      </dsp:txXfrm>
    </dsp:sp>
    <dsp:sp modelId="{29ACF9E2-7245-4294-B219-173239751C34}">
      <dsp:nvSpPr>
        <dsp:cNvPr id="0" name=""/>
        <dsp:cNvSpPr/>
      </dsp:nvSpPr>
      <dsp:spPr>
        <a:xfrm>
          <a:off x="0" y="4985904"/>
          <a:ext cx="15773400" cy="154928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City data is gathered and used by many different organisations, with their own ways of handling the data</a:t>
          </a:r>
          <a:endParaRPr lang="en-US" sz="3900" kern="1200"/>
        </a:p>
      </dsp:txBody>
      <dsp:txXfrm>
        <a:off x="75630" y="5061534"/>
        <a:ext cx="15622140" cy="13980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43D9B-A282-4A7E-AAC2-F92228904A1F}">
      <dsp:nvSpPr>
        <dsp:cNvPr id="0" name=""/>
        <dsp:cNvSpPr/>
      </dsp:nvSpPr>
      <dsp:spPr>
        <a:xfrm>
          <a:off x="0" y="318539"/>
          <a:ext cx="10000250" cy="181467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The MIMs came out of some early projects where cities were beginning to experiment with using the data from IoT to develop applications such as smart parking.</a:t>
          </a:r>
          <a:endParaRPr lang="en-US" sz="3300" kern="1200"/>
        </a:p>
      </dsp:txBody>
      <dsp:txXfrm>
        <a:off x="88585" y="407124"/>
        <a:ext cx="9823080" cy="1637500"/>
      </dsp:txXfrm>
    </dsp:sp>
    <dsp:sp modelId="{8BF75D56-FB1D-4E0E-95AB-0FA65F6D9B9B}">
      <dsp:nvSpPr>
        <dsp:cNvPr id="0" name=""/>
        <dsp:cNvSpPr/>
      </dsp:nvSpPr>
      <dsp:spPr>
        <a:xfrm>
          <a:off x="0" y="2228250"/>
          <a:ext cx="10000250" cy="181467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The challenge was to identify a common way for cities to collect and manage the data to enable applications developed for one city to be easily ported to another</a:t>
          </a:r>
          <a:endParaRPr lang="en-US" sz="3300" kern="1200"/>
        </a:p>
      </dsp:txBody>
      <dsp:txXfrm>
        <a:off x="88585" y="2316835"/>
        <a:ext cx="9823080" cy="1637500"/>
      </dsp:txXfrm>
    </dsp:sp>
    <dsp:sp modelId="{D068083A-E81D-4BA0-A960-32932A65D2D8}">
      <dsp:nvSpPr>
        <dsp:cNvPr id="0" name=""/>
        <dsp:cNvSpPr/>
      </dsp:nvSpPr>
      <dsp:spPr>
        <a:xfrm>
          <a:off x="0" y="4137960"/>
          <a:ext cx="10000250" cy="181467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Also, to enable data coming from one application in a city to be used in other applications in that city</a:t>
          </a:r>
          <a:endParaRPr lang="en-US" sz="3300" kern="1200"/>
        </a:p>
      </dsp:txBody>
      <dsp:txXfrm>
        <a:off x="88585" y="4226545"/>
        <a:ext cx="9823080" cy="1637500"/>
      </dsp:txXfrm>
    </dsp:sp>
    <dsp:sp modelId="{6F0C79C3-DF9D-4EAE-8668-79C15C9ACDB1}">
      <dsp:nvSpPr>
        <dsp:cNvPr id="0" name=""/>
        <dsp:cNvSpPr/>
      </dsp:nvSpPr>
      <dsp:spPr>
        <a:xfrm>
          <a:off x="0" y="6047670"/>
          <a:ext cx="10000250" cy="181467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The MIMs are developed by Open &amp; Agile Smart Cities &amp; Communities (OASC) and by the Living-in.EU movement </a:t>
          </a:r>
        </a:p>
      </dsp:txBody>
      <dsp:txXfrm>
        <a:off x="88585" y="6136255"/>
        <a:ext cx="9823080" cy="16375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0F7029-09CD-2CEE-E950-17EA78A85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D95174D-2DD0-6BCC-83B4-D7AA39165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D15FD4-2163-4355-B84A-6F3C74DDCAE7}" type="datetimeFigureOut">
              <a:rPr lang="en-GB" smtClean="0"/>
              <a:t>21/02/2024</a:t>
            </a:fld>
            <a:endParaRPr lang="en-GB"/>
          </a:p>
        </p:txBody>
      </p:sp>
      <p:sp>
        <p:nvSpPr>
          <p:cNvPr id="4" name="Footer Placeholder 3">
            <a:extLst>
              <a:ext uri="{FF2B5EF4-FFF2-40B4-BE49-F238E27FC236}">
                <a16:creationId xmlns:a16="http://schemas.microsoft.com/office/drawing/2014/main" id="{9E3F3163-9064-3254-B512-686327183D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FCA21DE-CCC4-7941-A7CD-64CD908277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114F53-2828-4938-817E-0DCEC9E6B8FA}" type="slidenum">
              <a:rPr lang="en-GB" smtClean="0"/>
              <a:t>‹Nr.›</a:t>
            </a:fld>
            <a:endParaRPr lang="en-GB"/>
          </a:p>
        </p:txBody>
      </p:sp>
    </p:spTree>
    <p:extLst>
      <p:ext uri="{BB962C8B-B14F-4D97-AF65-F5344CB8AC3E}">
        <p14:creationId xmlns:p14="http://schemas.microsoft.com/office/powerpoint/2010/main" val="61697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inkedin.com/company/eusmartcities/"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www.youtube.com/c/SmartCitiesMarketpla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mart-cities-marketplace.ec.europa.eu/matchmaking/investor-networ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79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FD08E-0067-4701-BD33-E0C135F034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57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FD08E-0067-4701-BD33-E0C135F034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37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FD08E-0067-4701-BD33-E0C135F034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3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30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70C0"/>
                </a:solidFill>
              </a:rPr>
              <a:t>@</a:t>
            </a:r>
            <a:r>
              <a:rPr lang="en-GB" err="1">
                <a:solidFill>
                  <a:srgbClr val="0070C0"/>
                </a:solidFill>
              </a:rPr>
              <a:t>EUSmartCities</a:t>
            </a:r>
            <a:r>
              <a:rPr lang="en-GB">
                <a:solidFill>
                  <a:srgbClr val="0070C0"/>
                </a:solidFill>
              </a:rPr>
              <a:t> 14,3K followers</a:t>
            </a:r>
          </a:p>
          <a:p>
            <a:endParaRPr lang="en-GB">
              <a:solidFill>
                <a:srgbClr val="0070C0"/>
              </a:solidFill>
            </a:endParaRPr>
          </a:p>
          <a:p>
            <a:pPr defTabSz="908456">
              <a:defRPr/>
            </a:pPr>
            <a:r>
              <a:rPr lang="en-GB">
                <a:solidFill>
                  <a:srgbClr val="0070C0"/>
                </a:solidFill>
                <a:hlinkClick r:id="rId3">
                  <a:extLst>
                    <a:ext uri="{A12FA001-AC4F-418D-AE19-62706E023703}">
                      <ahyp:hlinkClr xmlns:ahyp="http://schemas.microsoft.com/office/drawing/2018/hyperlinkcolor" val="tx"/>
                    </a:ext>
                  </a:extLst>
                </a:hlinkClick>
              </a:rPr>
              <a:t>www.linkedin.com/company/eusmartcities/</a:t>
            </a:r>
            <a:r>
              <a:rPr lang="en-GB">
                <a:solidFill>
                  <a:srgbClr val="0070C0"/>
                </a:solidFill>
              </a:rPr>
              <a:t>  4,755 followers</a:t>
            </a:r>
          </a:p>
          <a:p>
            <a:endParaRPr lang="en-GB">
              <a:solidFill>
                <a:srgbClr val="0070C0"/>
              </a:solidFill>
            </a:endParaRPr>
          </a:p>
          <a:p>
            <a:pPr defTabSz="908456">
              <a:defRPr/>
            </a:pPr>
            <a:r>
              <a:rPr lang="en-GB">
                <a:solidFill>
                  <a:srgbClr val="0070C0"/>
                </a:solidFill>
                <a:hlinkClick r:id="rId4">
                  <a:extLst>
                    <a:ext uri="{A12FA001-AC4F-418D-AE19-62706E023703}">
                      <ahyp:hlinkClr xmlns:ahyp="http://schemas.microsoft.com/office/drawing/2018/hyperlinkcolor" val="tx"/>
                    </a:ext>
                  </a:extLst>
                </a:hlinkClick>
              </a:rPr>
              <a:t>www.youtube.com/c/SmartCitiesMarketplace</a:t>
            </a:r>
            <a:r>
              <a:rPr lang="en-GB">
                <a:solidFill>
                  <a:srgbClr val="0070C0"/>
                </a:solidFill>
              </a:rPr>
              <a:t> 860 subscribers</a:t>
            </a:r>
          </a:p>
          <a:p>
            <a:pPr defTabSz="908456">
              <a:defRPr/>
            </a:pPr>
            <a:endParaRPr lang="en-GB">
              <a:solidFill>
                <a:srgbClr val="0070C0"/>
              </a:solidFill>
            </a:endParaRPr>
          </a:p>
          <a:p>
            <a:r>
              <a:rPr lang="en-GB">
                <a:solidFill>
                  <a:srgbClr val="0070C0"/>
                </a:solidFill>
              </a:rPr>
              <a:t>Newsletter subscribers </a:t>
            </a:r>
            <a:r>
              <a:rPr lang="en-US" b="1">
                <a:solidFill>
                  <a:schemeClr val="accent5"/>
                </a:solidFill>
                <a:latin typeface="EC Square Sans Pro" panose="020B0506040000020004" pitchFamily="34" charset="0"/>
              </a:rPr>
              <a:t>2549</a:t>
            </a:r>
            <a:r>
              <a:rPr lang="en-GB">
                <a:solidFill>
                  <a:srgbClr val="0070C0"/>
                </a:solidFill>
              </a:rPr>
              <a:t> people</a:t>
            </a:r>
          </a:p>
          <a:p>
            <a:endParaRPr lang="en-GB">
              <a:solidFill>
                <a:srgbClr val="0070C0"/>
              </a:solidFill>
            </a:endParaRPr>
          </a:p>
          <a:p>
            <a:endParaRPr lang="en-GB">
              <a:solidFill>
                <a:srgbClr val="0070C0"/>
              </a:solidFill>
            </a:endParaRPr>
          </a:p>
          <a:p>
            <a:pPr defTabSz="908456">
              <a:defRPr/>
            </a:pPr>
            <a:endParaRPr lang="en-GB">
              <a:solidFill>
                <a:srgbClr val="0070C0"/>
              </a:solidFill>
            </a:endParaRPr>
          </a:p>
          <a:p>
            <a:endParaRPr lang="en-GB">
              <a:solidFill>
                <a:srgbClr val="0070C0"/>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454228"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4228" rtl="0" eaLnBrk="1" fontAlgn="auto" latinLnBrk="0" hangingPunct="1">
                <a:lnSpc>
                  <a:spcPct val="100000"/>
                </a:lnSpc>
                <a:spcBef>
                  <a:spcPts val="0"/>
                </a:spcBef>
                <a:spcAft>
                  <a:spcPts val="0"/>
                </a:spcAft>
                <a:buClrTx/>
                <a:buSzTx/>
                <a:buFontTx/>
                <a:buNone/>
                <a:tabLst/>
                <a:defRPr/>
              </a:pPr>
              <a:t>64</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5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4228"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4228"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38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repository of EU climate-neutral and smart city projects;</a:t>
            </a:r>
          </a:p>
          <a:p>
            <a:r>
              <a:rPr lang="en-GB"/>
              <a:t>A hub for those who look to bring climate-neutral and smart city solutions/projects to the market;</a:t>
            </a:r>
          </a:p>
          <a:p>
            <a:r>
              <a:rPr lang="en-GB"/>
              <a:t>A matchmaking process to create funding opportunities;</a:t>
            </a:r>
          </a:p>
          <a:p>
            <a:r>
              <a:rPr lang="en-GB"/>
              <a:t>A forum for knowledge exchange in dedicated Focus &amp; Discussion groups</a:t>
            </a:r>
          </a:p>
        </p:txBody>
      </p:sp>
      <p:sp>
        <p:nvSpPr>
          <p:cNvPr id="4" name="Slide Number Placeholder 3"/>
          <p:cNvSpPr>
            <a:spLocks noGrp="1"/>
          </p:cNvSpPr>
          <p:nvPr>
            <p:ph type="sldNum" sz="quarter" idx="5"/>
          </p:nvPr>
        </p:nvSpPr>
        <p:spPr/>
        <p:txBody>
          <a:bodyPr/>
          <a:lstStyle/>
          <a:p>
            <a:fld id="{073959FB-2A25-F548-B25A-6738568300C2}" type="slidenum">
              <a:rPr lang="de-DE" smtClean="0"/>
              <a:t>9</a:t>
            </a:fld>
            <a:endParaRPr lang="de-DE"/>
          </a:p>
        </p:txBody>
      </p:sp>
    </p:spTree>
    <p:extLst>
      <p:ext uri="{BB962C8B-B14F-4D97-AF65-F5344CB8AC3E}">
        <p14:creationId xmlns:p14="http://schemas.microsoft.com/office/powerpoint/2010/main" val="90149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456">
              <a:defRPr/>
            </a:pPr>
            <a:r>
              <a:rPr lang="en-GB"/>
              <a:t>The Network is comprised of investors and facilitators who are actively looking for smart cities projects. See more [</a:t>
            </a:r>
            <a:r>
              <a:rPr lang="en-GB">
                <a:hlinkClick r:id="rId3"/>
              </a:rPr>
              <a:t>here</a:t>
            </a:r>
            <a:r>
              <a:rPr lang="en-GB"/>
              <a:t>]</a:t>
            </a:r>
          </a:p>
          <a:p>
            <a:pPr defTabSz="908456">
              <a:defRPr/>
            </a:pPr>
            <a:r>
              <a:rPr lang="en-US">
                <a:solidFill>
                  <a:srgbClr val="174489"/>
                </a:solidFill>
              </a:rPr>
              <a:t>Investor Network</a:t>
            </a:r>
            <a:r>
              <a:rPr lang="en-US">
                <a:solidFill>
                  <a:srgbClr val="00A3DB"/>
                </a:solidFill>
              </a:rPr>
              <a:t> – expanding</a:t>
            </a:r>
          </a:p>
        </p:txBody>
      </p:sp>
      <p:sp>
        <p:nvSpPr>
          <p:cNvPr id="4" name="Slide Number Placeholder 3"/>
          <p:cNvSpPr>
            <a:spLocks noGrp="1"/>
          </p:cNvSpPr>
          <p:nvPr>
            <p:ph type="sldNum" sz="quarter" idx="5"/>
          </p:nvPr>
        </p:nvSpPr>
        <p:spPr/>
        <p:txBody>
          <a:bodyPr/>
          <a:lstStyle/>
          <a:p>
            <a:pPr marL="0" marR="0" lvl="0" indent="0" algn="r" defTabSz="454228" rtl="0" eaLnBrk="1" fontAlgn="auto" latinLnBrk="0" hangingPunct="1">
              <a:lnSpc>
                <a:spcPct val="100000"/>
              </a:lnSpc>
              <a:spcBef>
                <a:spcPts val="0"/>
              </a:spcBef>
              <a:spcAft>
                <a:spcPts val="0"/>
              </a:spcAft>
              <a:buClrTx/>
              <a:buSzTx/>
              <a:buFontTx/>
              <a:buNone/>
              <a:tabLst/>
              <a:defRPr/>
            </a:pPr>
            <a:fld id="{073959FB-2A25-F548-B25A-6738568300C2}" type="slidenum">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4228"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7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3702-7D7C-C2D0-437C-A7CCF324FD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4F13BF-BB4E-9148-9EBF-EEB9D2AD61D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DD4C5D1-44D4-A0D8-29A9-BBD0C68C20A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068D02F-A855-B2F6-B361-756A956521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52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F29B-CF8C-8487-BA6C-883742A30E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7D00B6-7139-F5FE-9231-1888C77142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21EE1EC-FFAD-3C3E-5383-517A83878C9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E81E295-C627-64CB-6E3A-C13C060151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3665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D7E88-2708-116E-F5DA-512855CC38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161DA13-56F3-D1A9-3A8D-E73A5F5D92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89BC37E-F461-3228-EFF6-178E7E10CA8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7CF0B99-66A2-6428-2676-3E128729CD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8139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FD08E-0067-4701-BD33-E0C135F034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FD08E-0067-4701-BD33-E0C135F034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587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5.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5D8CF8-D597-3F49-B1F1-563559D801AE}"/>
              </a:ext>
            </a:extLst>
          </p:cNvPr>
          <p:cNvSpPr/>
          <p:nvPr userDrawn="1"/>
        </p:nvSpPr>
        <p:spPr>
          <a:xfrm>
            <a:off x="1" y="5307497"/>
            <a:ext cx="18287999" cy="4979504"/>
          </a:xfrm>
          <a:prstGeom prst="rect">
            <a:avLst/>
          </a:prstGeom>
          <a:gradFill>
            <a:gsLst>
              <a:gs pos="6000">
                <a:srgbClr val="151B4E"/>
              </a:gs>
              <a:gs pos="96000">
                <a:srgbClr val="1744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00">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6"/>
          <p:cNvSpPr/>
          <p:nvPr userDrawn="1"/>
        </p:nvSpPr>
        <p:spPr bwMode="auto">
          <a:xfrm flipH="1">
            <a:off x="-1" y="-1"/>
            <a:ext cx="18287996" cy="5785481"/>
          </a:xfrm>
          <a:custGeom>
            <a:avLst/>
            <a:gdLst>
              <a:gd name="connsiteX0" fmla="*/ 9883 w 10000"/>
              <a:gd name="connsiteY0" fmla="*/ 4083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9883 w 10000"/>
              <a:gd name="connsiteY16" fmla="*/ 4083 h 10000"/>
              <a:gd name="connsiteX0" fmla="*/ 10000 w 10000"/>
              <a:gd name="connsiteY0" fmla="*/ 1619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10000 w 10000"/>
              <a:gd name="connsiteY16" fmla="*/ 1619 h 10000"/>
              <a:gd name="connsiteX0" fmla="*/ 10000 w 10000"/>
              <a:gd name="connsiteY0" fmla="*/ 182 h 8563"/>
              <a:gd name="connsiteX1" fmla="*/ 0 w 10000"/>
              <a:gd name="connsiteY1" fmla="*/ 0 h 8563"/>
              <a:gd name="connsiteX2" fmla="*/ 0 w 10000"/>
              <a:gd name="connsiteY2" fmla="*/ 7989 h 8563"/>
              <a:gd name="connsiteX3" fmla="*/ 1637 w 10000"/>
              <a:gd name="connsiteY3" fmla="*/ 7989 h 8563"/>
              <a:gd name="connsiteX4" fmla="*/ 1950 w 10000"/>
              <a:gd name="connsiteY4" fmla="*/ 8539 h 8563"/>
              <a:gd name="connsiteX5" fmla="*/ 1950 w 10000"/>
              <a:gd name="connsiteY5" fmla="*/ 8539 h 8563"/>
              <a:gd name="connsiteX6" fmla="*/ 1957 w 10000"/>
              <a:gd name="connsiteY6" fmla="*/ 8545 h 8563"/>
              <a:gd name="connsiteX7" fmla="*/ 1967 w 10000"/>
              <a:gd name="connsiteY7" fmla="*/ 8554 h 8563"/>
              <a:gd name="connsiteX8" fmla="*/ 1977 w 10000"/>
              <a:gd name="connsiteY8" fmla="*/ 8563 h 8563"/>
              <a:gd name="connsiteX9" fmla="*/ 1986 w 10000"/>
              <a:gd name="connsiteY9" fmla="*/ 8563 h 8563"/>
              <a:gd name="connsiteX10" fmla="*/ 1997 w 10000"/>
              <a:gd name="connsiteY10" fmla="*/ 8563 h 8563"/>
              <a:gd name="connsiteX11" fmla="*/ 2005 w 10000"/>
              <a:gd name="connsiteY11" fmla="*/ 8554 h 8563"/>
              <a:gd name="connsiteX12" fmla="*/ 2016 w 10000"/>
              <a:gd name="connsiteY12" fmla="*/ 8545 h 8563"/>
              <a:gd name="connsiteX13" fmla="*/ 2023 w 10000"/>
              <a:gd name="connsiteY13" fmla="*/ 8539 h 8563"/>
              <a:gd name="connsiteX14" fmla="*/ 2335 w 10000"/>
              <a:gd name="connsiteY14" fmla="*/ 7989 h 8563"/>
              <a:gd name="connsiteX15" fmla="*/ 10000 w 10000"/>
              <a:gd name="connsiteY15" fmla="*/ 7989 h 8563"/>
              <a:gd name="connsiteX16" fmla="*/ 10000 w 10000"/>
              <a:gd name="connsiteY16" fmla="*/ 182 h 8563"/>
              <a:gd name="connsiteX0" fmla="*/ 10000 w 10000"/>
              <a:gd name="connsiteY0" fmla="*/ 0 h 9787"/>
              <a:gd name="connsiteX1" fmla="*/ 0 w 10000"/>
              <a:gd name="connsiteY1" fmla="*/ 213 h 9787"/>
              <a:gd name="connsiteX2" fmla="*/ 0 w 10000"/>
              <a:gd name="connsiteY2" fmla="*/ 9117 h 9787"/>
              <a:gd name="connsiteX3" fmla="*/ 1637 w 10000"/>
              <a:gd name="connsiteY3" fmla="*/ 9117 h 9787"/>
              <a:gd name="connsiteX4" fmla="*/ 1950 w 10000"/>
              <a:gd name="connsiteY4" fmla="*/ 9759 h 9787"/>
              <a:gd name="connsiteX5" fmla="*/ 1950 w 10000"/>
              <a:gd name="connsiteY5" fmla="*/ 9759 h 9787"/>
              <a:gd name="connsiteX6" fmla="*/ 1957 w 10000"/>
              <a:gd name="connsiteY6" fmla="*/ 9766 h 9787"/>
              <a:gd name="connsiteX7" fmla="*/ 1967 w 10000"/>
              <a:gd name="connsiteY7" fmla="*/ 9776 h 9787"/>
              <a:gd name="connsiteX8" fmla="*/ 1977 w 10000"/>
              <a:gd name="connsiteY8" fmla="*/ 9787 h 9787"/>
              <a:gd name="connsiteX9" fmla="*/ 1986 w 10000"/>
              <a:gd name="connsiteY9" fmla="*/ 9787 h 9787"/>
              <a:gd name="connsiteX10" fmla="*/ 1997 w 10000"/>
              <a:gd name="connsiteY10" fmla="*/ 9787 h 9787"/>
              <a:gd name="connsiteX11" fmla="*/ 2005 w 10000"/>
              <a:gd name="connsiteY11" fmla="*/ 9776 h 9787"/>
              <a:gd name="connsiteX12" fmla="*/ 2016 w 10000"/>
              <a:gd name="connsiteY12" fmla="*/ 9766 h 9787"/>
              <a:gd name="connsiteX13" fmla="*/ 2023 w 10000"/>
              <a:gd name="connsiteY13" fmla="*/ 9759 h 9787"/>
              <a:gd name="connsiteX14" fmla="*/ 2335 w 10000"/>
              <a:gd name="connsiteY14" fmla="*/ 9117 h 9787"/>
              <a:gd name="connsiteX15" fmla="*/ 10000 w 10000"/>
              <a:gd name="connsiteY15" fmla="*/ 9117 h 9787"/>
              <a:gd name="connsiteX16" fmla="*/ 10000 w 10000"/>
              <a:gd name="connsiteY16" fmla="*/ 0 h 9787"/>
              <a:gd name="connsiteX0" fmla="*/ 10003 w 10003"/>
              <a:gd name="connsiteY0" fmla="*/ 0 h 10000"/>
              <a:gd name="connsiteX1" fmla="*/ 0 w 10003"/>
              <a:gd name="connsiteY1" fmla="*/ 14 h 10000"/>
              <a:gd name="connsiteX2" fmla="*/ 3 w 10003"/>
              <a:gd name="connsiteY2" fmla="*/ 9315 h 10000"/>
              <a:gd name="connsiteX3" fmla="*/ 1640 w 10003"/>
              <a:gd name="connsiteY3" fmla="*/ 9315 h 10000"/>
              <a:gd name="connsiteX4" fmla="*/ 1953 w 10003"/>
              <a:gd name="connsiteY4" fmla="*/ 9971 h 10000"/>
              <a:gd name="connsiteX5" fmla="*/ 1953 w 10003"/>
              <a:gd name="connsiteY5" fmla="*/ 9971 h 10000"/>
              <a:gd name="connsiteX6" fmla="*/ 1960 w 10003"/>
              <a:gd name="connsiteY6" fmla="*/ 9979 h 10000"/>
              <a:gd name="connsiteX7" fmla="*/ 1970 w 10003"/>
              <a:gd name="connsiteY7" fmla="*/ 9989 h 10000"/>
              <a:gd name="connsiteX8" fmla="*/ 1980 w 10003"/>
              <a:gd name="connsiteY8" fmla="*/ 10000 h 10000"/>
              <a:gd name="connsiteX9" fmla="*/ 1989 w 10003"/>
              <a:gd name="connsiteY9" fmla="*/ 10000 h 10000"/>
              <a:gd name="connsiteX10" fmla="*/ 2000 w 10003"/>
              <a:gd name="connsiteY10" fmla="*/ 10000 h 10000"/>
              <a:gd name="connsiteX11" fmla="*/ 2008 w 10003"/>
              <a:gd name="connsiteY11" fmla="*/ 9989 h 10000"/>
              <a:gd name="connsiteX12" fmla="*/ 2019 w 10003"/>
              <a:gd name="connsiteY12" fmla="*/ 9979 h 10000"/>
              <a:gd name="connsiteX13" fmla="*/ 2026 w 10003"/>
              <a:gd name="connsiteY13" fmla="*/ 9971 h 10000"/>
              <a:gd name="connsiteX14" fmla="*/ 2338 w 10003"/>
              <a:gd name="connsiteY14" fmla="*/ 9315 h 10000"/>
              <a:gd name="connsiteX15" fmla="*/ 10003 w 10003"/>
              <a:gd name="connsiteY15" fmla="*/ 9315 h 10000"/>
              <a:gd name="connsiteX16" fmla="*/ 10003 w 10003"/>
              <a:gd name="connsiteY16" fmla="*/ 0 h 10000"/>
              <a:gd name="connsiteX0" fmla="*/ 9998 w 10003"/>
              <a:gd name="connsiteY0" fmla="*/ 408 h 9986"/>
              <a:gd name="connsiteX1" fmla="*/ 0 w 10003"/>
              <a:gd name="connsiteY1" fmla="*/ 0 h 9986"/>
              <a:gd name="connsiteX2" fmla="*/ 3 w 10003"/>
              <a:gd name="connsiteY2" fmla="*/ 9301 h 9986"/>
              <a:gd name="connsiteX3" fmla="*/ 1640 w 10003"/>
              <a:gd name="connsiteY3" fmla="*/ 9301 h 9986"/>
              <a:gd name="connsiteX4" fmla="*/ 1953 w 10003"/>
              <a:gd name="connsiteY4" fmla="*/ 9957 h 9986"/>
              <a:gd name="connsiteX5" fmla="*/ 1953 w 10003"/>
              <a:gd name="connsiteY5" fmla="*/ 9957 h 9986"/>
              <a:gd name="connsiteX6" fmla="*/ 1960 w 10003"/>
              <a:gd name="connsiteY6" fmla="*/ 9965 h 9986"/>
              <a:gd name="connsiteX7" fmla="*/ 1970 w 10003"/>
              <a:gd name="connsiteY7" fmla="*/ 9975 h 9986"/>
              <a:gd name="connsiteX8" fmla="*/ 1980 w 10003"/>
              <a:gd name="connsiteY8" fmla="*/ 9986 h 9986"/>
              <a:gd name="connsiteX9" fmla="*/ 1989 w 10003"/>
              <a:gd name="connsiteY9" fmla="*/ 9986 h 9986"/>
              <a:gd name="connsiteX10" fmla="*/ 2000 w 10003"/>
              <a:gd name="connsiteY10" fmla="*/ 9986 h 9986"/>
              <a:gd name="connsiteX11" fmla="*/ 2008 w 10003"/>
              <a:gd name="connsiteY11" fmla="*/ 9975 h 9986"/>
              <a:gd name="connsiteX12" fmla="*/ 2019 w 10003"/>
              <a:gd name="connsiteY12" fmla="*/ 9965 h 9986"/>
              <a:gd name="connsiteX13" fmla="*/ 2026 w 10003"/>
              <a:gd name="connsiteY13" fmla="*/ 9957 h 9986"/>
              <a:gd name="connsiteX14" fmla="*/ 2338 w 10003"/>
              <a:gd name="connsiteY14" fmla="*/ 9301 h 9986"/>
              <a:gd name="connsiteX15" fmla="*/ 10003 w 10003"/>
              <a:gd name="connsiteY15" fmla="*/ 9301 h 9986"/>
              <a:gd name="connsiteX16" fmla="*/ 9998 w 10003"/>
              <a:gd name="connsiteY16" fmla="*/ 408 h 9986"/>
              <a:gd name="connsiteX0" fmla="*/ 10003 w 10003"/>
              <a:gd name="connsiteY0" fmla="*/ 0 h 10006"/>
              <a:gd name="connsiteX1" fmla="*/ 0 w 10003"/>
              <a:gd name="connsiteY1" fmla="*/ 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1 w 10001"/>
              <a:gd name="connsiteY0" fmla="*/ 0 h 10006"/>
              <a:gd name="connsiteX1" fmla="*/ 1 w 10001"/>
              <a:gd name="connsiteY1" fmla="*/ 3286 h 10006"/>
              <a:gd name="connsiteX2" fmla="*/ 1 w 10001"/>
              <a:gd name="connsiteY2" fmla="*/ 9320 h 10006"/>
              <a:gd name="connsiteX3" fmla="*/ 1638 w 10001"/>
              <a:gd name="connsiteY3" fmla="*/ 9320 h 10006"/>
              <a:gd name="connsiteX4" fmla="*/ 1950 w 10001"/>
              <a:gd name="connsiteY4" fmla="*/ 9977 h 10006"/>
              <a:gd name="connsiteX5" fmla="*/ 1950 w 10001"/>
              <a:gd name="connsiteY5" fmla="*/ 9977 h 10006"/>
              <a:gd name="connsiteX6" fmla="*/ 1957 w 10001"/>
              <a:gd name="connsiteY6" fmla="*/ 9985 h 10006"/>
              <a:gd name="connsiteX7" fmla="*/ 1967 w 10001"/>
              <a:gd name="connsiteY7" fmla="*/ 9995 h 10006"/>
              <a:gd name="connsiteX8" fmla="*/ 1977 w 10001"/>
              <a:gd name="connsiteY8" fmla="*/ 10006 h 10006"/>
              <a:gd name="connsiteX9" fmla="*/ 1986 w 10001"/>
              <a:gd name="connsiteY9" fmla="*/ 10006 h 10006"/>
              <a:gd name="connsiteX10" fmla="*/ 1997 w 10001"/>
              <a:gd name="connsiteY10" fmla="*/ 10006 h 10006"/>
              <a:gd name="connsiteX11" fmla="*/ 2005 w 10001"/>
              <a:gd name="connsiteY11" fmla="*/ 9995 h 10006"/>
              <a:gd name="connsiteX12" fmla="*/ 2016 w 10001"/>
              <a:gd name="connsiteY12" fmla="*/ 9985 h 10006"/>
              <a:gd name="connsiteX13" fmla="*/ 2023 w 10001"/>
              <a:gd name="connsiteY13" fmla="*/ 9977 h 10006"/>
              <a:gd name="connsiteX14" fmla="*/ 2335 w 10001"/>
              <a:gd name="connsiteY14" fmla="*/ 9320 h 10006"/>
              <a:gd name="connsiteX15" fmla="*/ 9998 w 10001"/>
              <a:gd name="connsiteY15" fmla="*/ 9320 h 10006"/>
              <a:gd name="connsiteX16" fmla="*/ 10001 w 10001"/>
              <a:gd name="connsiteY16" fmla="*/ 0 h 10006"/>
              <a:gd name="connsiteX0" fmla="*/ 10003 w 10003"/>
              <a:gd name="connsiteY0" fmla="*/ 0 h 10006"/>
              <a:gd name="connsiteX1" fmla="*/ 0 w 10003"/>
              <a:gd name="connsiteY1" fmla="*/ 86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8 w 10008"/>
              <a:gd name="connsiteY0" fmla="*/ 2691 h 9140"/>
              <a:gd name="connsiteX1" fmla="*/ 0 w 10008"/>
              <a:gd name="connsiteY1" fmla="*/ 0 h 9140"/>
              <a:gd name="connsiteX2" fmla="*/ 3 w 10008"/>
              <a:gd name="connsiteY2" fmla="*/ 8454 h 9140"/>
              <a:gd name="connsiteX3" fmla="*/ 1640 w 10008"/>
              <a:gd name="connsiteY3" fmla="*/ 8454 h 9140"/>
              <a:gd name="connsiteX4" fmla="*/ 1952 w 10008"/>
              <a:gd name="connsiteY4" fmla="*/ 9111 h 9140"/>
              <a:gd name="connsiteX5" fmla="*/ 1952 w 10008"/>
              <a:gd name="connsiteY5" fmla="*/ 9111 h 9140"/>
              <a:gd name="connsiteX6" fmla="*/ 1959 w 10008"/>
              <a:gd name="connsiteY6" fmla="*/ 9119 h 9140"/>
              <a:gd name="connsiteX7" fmla="*/ 1969 w 10008"/>
              <a:gd name="connsiteY7" fmla="*/ 9129 h 9140"/>
              <a:gd name="connsiteX8" fmla="*/ 1979 w 10008"/>
              <a:gd name="connsiteY8" fmla="*/ 9140 h 9140"/>
              <a:gd name="connsiteX9" fmla="*/ 1988 w 10008"/>
              <a:gd name="connsiteY9" fmla="*/ 9140 h 9140"/>
              <a:gd name="connsiteX10" fmla="*/ 1999 w 10008"/>
              <a:gd name="connsiteY10" fmla="*/ 9140 h 9140"/>
              <a:gd name="connsiteX11" fmla="*/ 2007 w 10008"/>
              <a:gd name="connsiteY11" fmla="*/ 9129 h 9140"/>
              <a:gd name="connsiteX12" fmla="*/ 2018 w 10008"/>
              <a:gd name="connsiteY12" fmla="*/ 9119 h 9140"/>
              <a:gd name="connsiteX13" fmla="*/ 2025 w 10008"/>
              <a:gd name="connsiteY13" fmla="*/ 9111 h 9140"/>
              <a:gd name="connsiteX14" fmla="*/ 2337 w 10008"/>
              <a:gd name="connsiteY14" fmla="*/ 8454 h 9140"/>
              <a:gd name="connsiteX15" fmla="*/ 10000 w 10008"/>
              <a:gd name="connsiteY15" fmla="*/ 8454 h 9140"/>
              <a:gd name="connsiteX16" fmla="*/ 10008 w 10008"/>
              <a:gd name="connsiteY16" fmla="*/ 2691 h 9140"/>
              <a:gd name="connsiteX0" fmla="*/ 9992 w 9992"/>
              <a:gd name="connsiteY0" fmla="*/ 0 h 10006"/>
              <a:gd name="connsiteX1" fmla="*/ 0 w 9992"/>
              <a:gd name="connsiteY1" fmla="*/ 6 h 10006"/>
              <a:gd name="connsiteX2" fmla="*/ 3 w 9992"/>
              <a:gd name="connsiteY2" fmla="*/ 9255 h 10006"/>
              <a:gd name="connsiteX3" fmla="*/ 1639 w 9992"/>
              <a:gd name="connsiteY3" fmla="*/ 9255 h 10006"/>
              <a:gd name="connsiteX4" fmla="*/ 1950 w 9992"/>
              <a:gd name="connsiteY4" fmla="*/ 9974 h 10006"/>
              <a:gd name="connsiteX5" fmla="*/ 1950 w 9992"/>
              <a:gd name="connsiteY5" fmla="*/ 9974 h 10006"/>
              <a:gd name="connsiteX6" fmla="*/ 1957 w 9992"/>
              <a:gd name="connsiteY6" fmla="*/ 9983 h 10006"/>
              <a:gd name="connsiteX7" fmla="*/ 1967 w 9992"/>
              <a:gd name="connsiteY7" fmla="*/ 9994 h 10006"/>
              <a:gd name="connsiteX8" fmla="*/ 1977 w 9992"/>
              <a:gd name="connsiteY8" fmla="*/ 10006 h 10006"/>
              <a:gd name="connsiteX9" fmla="*/ 1986 w 9992"/>
              <a:gd name="connsiteY9" fmla="*/ 10006 h 10006"/>
              <a:gd name="connsiteX10" fmla="*/ 1997 w 9992"/>
              <a:gd name="connsiteY10" fmla="*/ 10006 h 10006"/>
              <a:gd name="connsiteX11" fmla="*/ 2005 w 9992"/>
              <a:gd name="connsiteY11" fmla="*/ 9994 h 10006"/>
              <a:gd name="connsiteX12" fmla="*/ 2016 w 9992"/>
              <a:gd name="connsiteY12" fmla="*/ 9983 h 10006"/>
              <a:gd name="connsiteX13" fmla="*/ 2023 w 9992"/>
              <a:gd name="connsiteY13" fmla="*/ 9974 h 10006"/>
              <a:gd name="connsiteX14" fmla="*/ 2335 w 9992"/>
              <a:gd name="connsiteY14" fmla="*/ 9255 h 10006"/>
              <a:gd name="connsiteX15" fmla="*/ 9992 w 9992"/>
              <a:gd name="connsiteY15" fmla="*/ 9255 h 10006"/>
              <a:gd name="connsiteX16" fmla="*/ 9992 w 9992"/>
              <a:gd name="connsiteY1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2" h="10006">
                <a:moveTo>
                  <a:pt x="9992" y="0"/>
                </a:moveTo>
                <a:lnTo>
                  <a:pt x="0" y="6"/>
                </a:lnTo>
                <a:cubicBezTo>
                  <a:pt x="1" y="3402"/>
                  <a:pt x="2" y="5859"/>
                  <a:pt x="3" y="9255"/>
                </a:cubicBezTo>
                <a:lnTo>
                  <a:pt x="1639" y="9255"/>
                </a:lnTo>
                <a:lnTo>
                  <a:pt x="1950" y="9974"/>
                </a:lnTo>
                <a:lnTo>
                  <a:pt x="1950" y="9974"/>
                </a:lnTo>
                <a:cubicBezTo>
                  <a:pt x="1952" y="9978"/>
                  <a:pt x="1955" y="9980"/>
                  <a:pt x="1957" y="9983"/>
                </a:cubicBezTo>
                <a:cubicBezTo>
                  <a:pt x="1960" y="9987"/>
                  <a:pt x="1964" y="9990"/>
                  <a:pt x="1967" y="9994"/>
                </a:cubicBezTo>
                <a:cubicBezTo>
                  <a:pt x="1970" y="9998"/>
                  <a:pt x="1974" y="10002"/>
                  <a:pt x="1977" y="10006"/>
                </a:cubicBezTo>
                <a:lnTo>
                  <a:pt x="1986" y="10006"/>
                </a:lnTo>
                <a:lnTo>
                  <a:pt x="1997" y="10006"/>
                </a:lnTo>
                <a:cubicBezTo>
                  <a:pt x="2000" y="10002"/>
                  <a:pt x="2002" y="9998"/>
                  <a:pt x="2005" y="9994"/>
                </a:cubicBezTo>
                <a:cubicBezTo>
                  <a:pt x="2009" y="9991"/>
                  <a:pt x="2012" y="9986"/>
                  <a:pt x="2016" y="9983"/>
                </a:cubicBezTo>
                <a:cubicBezTo>
                  <a:pt x="2018" y="9980"/>
                  <a:pt x="2021" y="9978"/>
                  <a:pt x="2023" y="9974"/>
                </a:cubicBezTo>
                <a:lnTo>
                  <a:pt x="2335" y="9255"/>
                </a:lnTo>
                <a:lnTo>
                  <a:pt x="9992" y="9255"/>
                </a:lnTo>
                <a:cubicBezTo>
                  <a:pt x="9990" y="6008"/>
                  <a:pt x="9994" y="3247"/>
                  <a:pt x="9992" y="0"/>
                </a:cubicBezTo>
                <a:close/>
              </a:path>
            </a:pathLst>
          </a:custGeom>
          <a:gradFill>
            <a:gsLst>
              <a:gs pos="97000">
                <a:srgbClr val="00A3DB"/>
              </a:gs>
              <a:gs pos="3000">
                <a:srgbClr val="005A92"/>
              </a:gs>
            </a:gsLst>
            <a:lin ang="0" scaled="0"/>
          </a:gradFill>
          <a:ln>
            <a:no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1215000" y="5972835"/>
            <a:ext cx="10744683" cy="3184626"/>
          </a:xfrm>
          <a:prstGeom prst="rect">
            <a:avLst/>
          </a:prstGeom>
          <a:effectLst/>
        </p:spPr>
        <p:txBody>
          <a:bodyPr anchor="b"/>
          <a:lstStyle>
            <a:lvl1pPr>
              <a:defRPr sz="57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a:t>Title </a:t>
            </a:r>
            <a:r>
              <a:rPr lang="de-DE" err="1"/>
              <a:t>of</a:t>
            </a:r>
            <a:r>
              <a:rPr lang="de-DE"/>
              <a:t> </a:t>
            </a:r>
            <a:r>
              <a:rPr lang="de-DE" err="1"/>
              <a:t>your</a:t>
            </a:r>
            <a:r>
              <a:rPr lang="de-DE"/>
              <a:t> </a:t>
            </a:r>
            <a:r>
              <a:rPr lang="de-DE" err="1"/>
              <a:t>presentation</a:t>
            </a:r>
            <a:r>
              <a:rPr lang="de-DE"/>
              <a:t> </a:t>
            </a:r>
            <a:br>
              <a:rPr lang="de-DE"/>
            </a:br>
            <a:r>
              <a:rPr lang="de-DE" err="1"/>
              <a:t>comes</a:t>
            </a:r>
            <a:r>
              <a:rPr lang="de-DE"/>
              <a:t> </a:t>
            </a:r>
            <a:r>
              <a:rPr lang="de-DE" err="1"/>
              <a:t>here</a:t>
            </a:r>
            <a:endParaRPr lang="en-US"/>
          </a:p>
        </p:txBody>
      </p:sp>
      <p:sp>
        <p:nvSpPr>
          <p:cNvPr id="3" name="Subtitle 2"/>
          <p:cNvSpPr>
            <a:spLocks noGrp="1"/>
          </p:cNvSpPr>
          <p:nvPr>
            <p:ph type="subTitle" idx="1" hasCustomPrompt="1"/>
          </p:nvPr>
        </p:nvSpPr>
        <p:spPr>
          <a:xfrm>
            <a:off x="1215002" y="9263441"/>
            <a:ext cx="15858000" cy="652461"/>
          </a:xfrm>
          <a:prstGeom prst="rect">
            <a:avLst/>
          </a:prstGeom>
          <a:effectLst/>
        </p:spPr>
        <p:txBody>
          <a:bodyPr anchor="ctr">
            <a:normAutofit/>
          </a:bodyPr>
          <a:lstStyle>
            <a:lvl1pPr marL="0" indent="0" algn="l">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de-DE"/>
              <a:t>Speaker Name SURNAME</a:t>
            </a:r>
            <a:endParaRPr lang="en-US"/>
          </a:p>
        </p:txBody>
      </p:sp>
      <p:pic>
        <p:nvPicPr>
          <p:cNvPr id="9" name="Grafik 8" descr="Ein Bild, das Zeichnung enthält.&#10;&#10;Automatisch generierte Beschreibung">
            <a:extLst>
              <a:ext uri="{FF2B5EF4-FFF2-40B4-BE49-F238E27FC236}">
                <a16:creationId xmlns:a16="http://schemas.microsoft.com/office/drawing/2014/main" id="{9626960A-05C0-794F-BD51-F6796C6E13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091" y="2658235"/>
            <a:ext cx="3584696" cy="4008779"/>
          </a:xfrm>
          <a:prstGeom prst="rect">
            <a:avLst/>
          </a:prstGeom>
        </p:spPr>
      </p:pic>
      <p:pic>
        <p:nvPicPr>
          <p:cNvPr id="14" name="Grafik 13">
            <a:extLst>
              <a:ext uri="{FF2B5EF4-FFF2-40B4-BE49-F238E27FC236}">
                <a16:creationId xmlns:a16="http://schemas.microsoft.com/office/drawing/2014/main" id="{00BD5AFC-8A7C-664E-90F2-44FE4E814FE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399536" y="7790060"/>
            <a:ext cx="4835666" cy="1210578"/>
          </a:xfrm>
          <a:prstGeom prst="rect">
            <a:avLst/>
          </a:prstGeom>
        </p:spPr>
      </p:pic>
      <p:pic>
        <p:nvPicPr>
          <p:cNvPr id="10" name="Grafik 19" descr="Ein Bild, das Geschirr, Teller enthält.&#10;&#10;Automatisch generierte Beschreibung">
            <a:extLst>
              <a:ext uri="{FF2B5EF4-FFF2-40B4-BE49-F238E27FC236}">
                <a16:creationId xmlns:a16="http://schemas.microsoft.com/office/drawing/2014/main" id="{9F671D0C-6883-F34A-BAB7-4F24AAAFEA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303590" y="1763614"/>
            <a:ext cx="5004279" cy="1844396"/>
          </a:xfrm>
          <a:prstGeom prst="rect">
            <a:avLst/>
          </a:prstGeom>
        </p:spPr>
      </p:pic>
    </p:spTree>
    <p:extLst>
      <p:ext uri="{BB962C8B-B14F-4D97-AF65-F5344CB8AC3E}">
        <p14:creationId xmlns:p14="http://schemas.microsoft.com/office/powerpoint/2010/main" val="4039134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2841172" y="302021"/>
            <a:ext cx="14231825" cy="2259866"/>
          </a:xfrm>
          <a:effectLst/>
        </p:spPr>
        <p:txBody>
          <a:bodyPr anchor="b"/>
          <a:lstStyle>
            <a:lvl1pPr>
              <a:defRPr sz="4200" b="0" i="0">
                <a:latin typeface="+mn-lt"/>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3" name="Content Placeholder 2"/>
          <p:cNvSpPr>
            <a:spLocks noGrp="1"/>
          </p:cNvSpPr>
          <p:nvPr>
            <p:ph idx="1" hasCustomPrompt="1"/>
          </p:nvPr>
        </p:nvSpPr>
        <p:spPr>
          <a:xfrm>
            <a:off x="1228068" y="3333431"/>
            <a:ext cx="15831861" cy="5523186"/>
          </a:xfrm>
        </p:spPr>
        <p:txBody>
          <a:bodyPr/>
          <a:lstStyle>
            <a:lvl1pPr marL="514350" indent="-514350">
              <a:buClr>
                <a:srgbClr val="00A3DB"/>
              </a:buClr>
              <a:buFont typeface="Wingdings" pitchFamily="2" charset="2"/>
              <a:buChar char="§"/>
              <a:defRPr>
                <a:latin typeface="+mn-lt"/>
              </a:defRPr>
            </a:lvl1pPr>
            <a:lvl2pPr marL="1114425" indent="-428625">
              <a:buClr>
                <a:srgbClr val="00A3DB"/>
              </a:buClr>
              <a:buFont typeface="Wingdings" pitchFamily="2" charset="2"/>
              <a:buChar char="§"/>
              <a:defRPr/>
            </a:lvl2pPr>
            <a:lvl3pPr marL="1714500" indent="-342900">
              <a:buClr>
                <a:srgbClr val="00A3DB"/>
              </a:buClr>
              <a:buFont typeface="Wingdings" pitchFamily="2" charset="2"/>
              <a:buChar char="§"/>
              <a:defRPr/>
            </a:lvl3pPr>
            <a:lvl4pPr marL="2400300" indent="-342900">
              <a:buClr>
                <a:srgbClr val="00A3DB"/>
              </a:buClr>
              <a:buFont typeface="Wingdings" pitchFamily="2" charset="2"/>
              <a:buChar char="§"/>
              <a:defRPr/>
            </a:lvl4pPr>
            <a:lvl5pPr marL="3086100" indent="-342900">
              <a:buClr>
                <a:srgbClr val="00A3DB"/>
              </a:buClr>
              <a:buFont typeface="Wingdings" pitchFamily="2" charset="2"/>
              <a:buChar char="§"/>
              <a:defRPr/>
            </a:lvl5pPr>
          </a:lstStyle>
          <a:p>
            <a:r>
              <a:rPr lang="de-DE"/>
              <a:t>Fill in </a:t>
            </a:r>
            <a:r>
              <a:rPr lang="de-DE" err="1"/>
              <a:t>text</a:t>
            </a:r>
            <a:r>
              <a:rPr lang="de-DE"/>
              <a:t> </a:t>
            </a:r>
            <a:r>
              <a:rPr lang="de-DE" err="1"/>
              <a:t>here</a:t>
            </a:r>
            <a:r>
              <a:rPr lang="de-DE"/>
              <a:t> </a:t>
            </a:r>
          </a:p>
        </p:txBody>
      </p:sp>
      <p:sp>
        <p:nvSpPr>
          <p:cNvPr id="6" name="Slide Number Placeholder 5"/>
          <p:cNvSpPr>
            <a:spLocks noGrp="1"/>
          </p:cNvSpPr>
          <p:nvPr>
            <p:ph type="sldNum" sz="quarter" idx="12"/>
          </p:nvPr>
        </p:nvSpPr>
        <p:spPr>
          <a:xfrm>
            <a:off x="73292" y="9521948"/>
            <a:ext cx="1359326" cy="547689"/>
          </a:xfrm>
          <a:prstGeom prst="rect">
            <a:avLst/>
          </a:prstGeom>
        </p:spPr>
        <p:txBody>
          <a:bodyPr anchor="b"/>
          <a:lstStyle>
            <a:lvl1pPr algn="r">
              <a:defRPr>
                <a:latin typeface="+mn-lt"/>
              </a:defRPr>
            </a:lvl1pPr>
          </a:lstStyle>
          <a:p>
            <a:fld id="{D57F1E4F-1CFF-5643-939E-217C01CDF565}" type="slidenum">
              <a:rPr lang="en-US" smtClean="0"/>
              <a:pPr/>
              <a:t>‹Nr.›</a:t>
            </a:fld>
            <a:r>
              <a:rPr lang="en-US"/>
              <a:t> | </a:t>
            </a:r>
          </a:p>
        </p:txBody>
      </p:sp>
      <p:pic>
        <p:nvPicPr>
          <p:cNvPr id="10" name="Grafik 9" descr="Ein Bild, das Zeichnung enthält.&#10;&#10;Automatisch generierte Beschreibung">
            <a:extLst>
              <a:ext uri="{FF2B5EF4-FFF2-40B4-BE49-F238E27FC236}">
                <a16:creationId xmlns:a16="http://schemas.microsoft.com/office/drawing/2014/main" id="{AD01ED52-9C09-6D45-92C2-E5AD42AA93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sp>
        <p:nvSpPr>
          <p:cNvPr id="13" name="Footer Placeholder 4">
            <a:extLst>
              <a:ext uri="{FF2B5EF4-FFF2-40B4-BE49-F238E27FC236}">
                <a16:creationId xmlns:a16="http://schemas.microsoft.com/office/drawing/2014/main" id="{D6468672-0078-AB4F-9196-73BA661C9F7E}"/>
              </a:ext>
            </a:extLst>
          </p:cNvPr>
          <p:cNvSpPr>
            <a:spLocks noGrp="1"/>
          </p:cNvSpPr>
          <p:nvPr>
            <p:ph type="ftr" sz="quarter" idx="11"/>
          </p:nvPr>
        </p:nvSpPr>
        <p:spPr>
          <a:xfrm>
            <a:off x="1432616" y="9521950"/>
            <a:ext cx="12442958" cy="547688"/>
          </a:xfrm>
          <a:prstGeom prst="rect">
            <a:avLst/>
          </a:prstGeom>
        </p:spPr>
        <p:txBody>
          <a:bodyPr/>
          <a:lstStyle>
            <a:lvl1pPr>
              <a:defRPr b="0" i="0">
                <a:solidFill>
                  <a:srgbClr val="005A92"/>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5" name="Grafik 14" descr="Ein Bild, das Zeichnung enthält.&#10;&#10;Automatisch generierte Beschreibung">
            <a:extLst>
              <a:ext uri="{FF2B5EF4-FFF2-40B4-BE49-F238E27FC236}">
                <a16:creationId xmlns:a16="http://schemas.microsoft.com/office/drawing/2014/main" id="{C76279A9-581C-774C-8E40-633DC2B43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85886"/>
            <a:ext cx="2020797" cy="2259866"/>
          </a:xfrm>
          <a:prstGeom prst="rect">
            <a:avLst/>
          </a:prstGeom>
        </p:spPr>
      </p:pic>
      <p:pic>
        <p:nvPicPr>
          <p:cNvPr id="16" name="Grafik 23" descr="Ein Bild, das Geschirr, Teller enthält.&#10;&#10;Automatisch generierte Beschreibung">
            <a:extLst>
              <a:ext uri="{FF2B5EF4-FFF2-40B4-BE49-F238E27FC236}">
                <a16:creationId xmlns:a16="http://schemas.microsoft.com/office/drawing/2014/main" id="{2F7EAFB3-F7CA-824F-B703-0A206BDE86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375292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28068" y="4647208"/>
            <a:ext cx="15831861" cy="4209408"/>
          </a:xfrm>
        </p:spPr>
        <p:txBody>
          <a:bodyPr/>
          <a:lstStyle>
            <a:lvl1pPr marL="0" indent="0">
              <a:buClr>
                <a:srgbClr val="00A3DB"/>
              </a:buClr>
              <a:buFont typeface="Wingdings" pitchFamily="2" charset="2"/>
              <a:buNone/>
              <a:defRPr>
                <a:latin typeface="+mn-lt"/>
              </a:defRPr>
            </a:lvl1pPr>
            <a:lvl2pPr marL="685800" indent="0">
              <a:buClr>
                <a:srgbClr val="00A3DB"/>
              </a:buClr>
              <a:buFont typeface="Wingdings" pitchFamily="2" charset="2"/>
              <a:buNone/>
              <a:defRPr/>
            </a:lvl2pPr>
            <a:lvl3pPr marL="1371600" indent="0">
              <a:buClr>
                <a:srgbClr val="00A3DB"/>
              </a:buClr>
              <a:buFont typeface="Wingdings" pitchFamily="2" charset="2"/>
              <a:buNone/>
              <a:defRPr/>
            </a:lvl3pPr>
            <a:lvl4pPr marL="2057400" indent="0">
              <a:buClr>
                <a:srgbClr val="00A3DB"/>
              </a:buClr>
              <a:buFont typeface="Wingdings" pitchFamily="2" charset="2"/>
              <a:buNone/>
              <a:defRPr/>
            </a:lvl4pPr>
            <a:lvl5pPr marL="2743200" indent="0">
              <a:buClr>
                <a:srgbClr val="00A3DB"/>
              </a:buClr>
              <a:buFont typeface="Wingdings" pitchFamily="2" charset="2"/>
              <a:buNone/>
              <a:defRPr/>
            </a:lvl5pPr>
          </a:lstStyle>
          <a:p>
            <a:r>
              <a:rPr lang="de-DE" err="1"/>
              <a:t>Fill</a:t>
            </a:r>
            <a:r>
              <a:rPr lang="de-DE"/>
              <a:t> in </a:t>
            </a:r>
            <a:r>
              <a:rPr lang="de-DE" err="1"/>
              <a:t>text</a:t>
            </a:r>
            <a:r>
              <a:rPr lang="de-DE"/>
              <a:t> </a:t>
            </a:r>
            <a:r>
              <a:rPr lang="de-DE" err="1"/>
              <a:t>here</a:t>
            </a:r>
            <a:r>
              <a:rPr lang="de-DE"/>
              <a:t> </a:t>
            </a:r>
          </a:p>
        </p:txBody>
      </p:sp>
      <p:sp>
        <p:nvSpPr>
          <p:cNvPr id="12" name="Text Placeholder 2">
            <a:extLst>
              <a:ext uri="{FF2B5EF4-FFF2-40B4-BE49-F238E27FC236}">
                <a16:creationId xmlns:a16="http://schemas.microsoft.com/office/drawing/2014/main" id="{6ED49FBD-8D48-4D4B-8B2A-47FF18B84D25}"/>
              </a:ext>
            </a:extLst>
          </p:cNvPr>
          <p:cNvSpPr>
            <a:spLocks noGrp="1"/>
          </p:cNvSpPr>
          <p:nvPr>
            <p:ph type="body" idx="13" hasCustomPrompt="1"/>
          </p:nvPr>
        </p:nvSpPr>
        <p:spPr>
          <a:xfrm>
            <a:off x="1222092" y="3782816"/>
            <a:ext cx="15831861" cy="864393"/>
          </a:xfrm>
        </p:spPr>
        <p:txBody>
          <a:bodyPr anchor="b">
            <a:noAutofit/>
          </a:bodyPr>
          <a:lstStyle>
            <a:lvl1pPr marL="0" indent="0" algn="l">
              <a:buNone/>
              <a:defRPr sz="3000" b="0" i="0">
                <a:latin typeface="+mn-lt"/>
                <a:ea typeface="Open Sans SemiBold" panose="020B0706030804020204" pitchFamily="34" charset="0"/>
                <a:cs typeface="Open Sans SemiBold" panose="020B0706030804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de-DE"/>
              <a:t>SUBHEADLINE</a:t>
            </a:r>
          </a:p>
        </p:txBody>
      </p:sp>
      <p:sp>
        <p:nvSpPr>
          <p:cNvPr id="14" name="Freeform 6">
            <a:extLst>
              <a:ext uri="{FF2B5EF4-FFF2-40B4-BE49-F238E27FC236}">
                <a16:creationId xmlns:a16="http://schemas.microsoft.com/office/drawing/2014/main" id="{0FFBFC62-6972-614A-A640-3AAF2912B4B4}"/>
              </a:ext>
            </a:extLst>
          </p:cNvPr>
          <p:cNvSpPr/>
          <p:nvPr userDrawn="1"/>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6" name="Grafik 15" descr="Ein Bild, das Zeichnung enthält.&#10;&#10;Automatisch generierte Beschreibung">
            <a:extLst>
              <a:ext uri="{FF2B5EF4-FFF2-40B4-BE49-F238E27FC236}">
                <a16:creationId xmlns:a16="http://schemas.microsoft.com/office/drawing/2014/main" id="{47379977-DA30-FD4E-BA97-C3EB87D27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pic>
        <p:nvPicPr>
          <p:cNvPr id="18" name="Grafik 17" descr="Ein Bild, das Zeichnung enthält.&#10;&#10;Automatisch generierte Beschreibung">
            <a:extLst>
              <a:ext uri="{FF2B5EF4-FFF2-40B4-BE49-F238E27FC236}">
                <a16:creationId xmlns:a16="http://schemas.microsoft.com/office/drawing/2014/main" id="{E5E8CCCC-4A32-6147-9E3F-9B278C5A78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74471"/>
            <a:ext cx="2020797" cy="2259866"/>
          </a:xfrm>
          <a:prstGeom prst="rect">
            <a:avLst/>
          </a:prstGeom>
        </p:spPr>
      </p:pic>
      <p:sp>
        <p:nvSpPr>
          <p:cNvPr id="11" name="Title 1">
            <a:extLst>
              <a:ext uri="{FF2B5EF4-FFF2-40B4-BE49-F238E27FC236}">
                <a16:creationId xmlns:a16="http://schemas.microsoft.com/office/drawing/2014/main" id="{649A181C-3ABE-7E46-A6DC-577D47BB99CC}"/>
              </a:ext>
            </a:extLst>
          </p:cNvPr>
          <p:cNvSpPr>
            <a:spLocks noGrp="1"/>
          </p:cNvSpPr>
          <p:nvPr>
            <p:ph type="title" hasCustomPrompt="1"/>
          </p:nvPr>
        </p:nvSpPr>
        <p:spPr>
          <a:xfrm>
            <a:off x="2841172" y="302021"/>
            <a:ext cx="14231825" cy="2259866"/>
          </a:xfrm>
          <a:effectLst/>
        </p:spPr>
        <p:txBody>
          <a:bodyPr anchor="b"/>
          <a:lstStyle>
            <a:lvl1pPr>
              <a:defRPr sz="4200" b="0" i="0">
                <a:latin typeface="+mn-lt"/>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19" name="Slide Number Placeholder 5">
            <a:extLst>
              <a:ext uri="{FF2B5EF4-FFF2-40B4-BE49-F238E27FC236}">
                <a16:creationId xmlns:a16="http://schemas.microsoft.com/office/drawing/2014/main" id="{16722680-D7A4-FE4F-BBBC-0254DE6658C3}"/>
              </a:ext>
            </a:extLst>
          </p:cNvPr>
          <p:cNvSpPr>
            <a:spLocks noGrp="1"/>
          </p:cNvSpPr>
          <p:nvPr>
            <p:ph type="sldNum" sz="quarter" idx="12"/>
          </p:nvPr>
        </p:nvSpPr>
        <p:spPr>
          <a:xfrm>
            <a:off x="73292" y="9521948"/>
            <a:ext cx="1359326" cy="547689"/>
          </a:xfrm>
          <a:prstGeom prst="rect">
            <a:avLst/>
          </a:prstGeom>
        </p:spPr>
        <p:txBody>
          <a:bodyPr anchor="b"/>
          <a:lstStyle>
            <a:lvl1pPr algn="r">
              <a:defRPr>
                <a:latin typeface="+mn-lt"/>
              </a:defRPr>
            </a:lvl1pPr>
          </a:lstStyle>
          <a:p>
            <a:fld id="{D57F1E4F-1CFF-5643-939E-217C01CDF565}" type="slidenum">
              <a:rPr lang="en-US" smtClean="0"/>
              <a:pPr/>
              <a:t>‹Nr.›</a:t>
            </a:fld>
            <a:r>
              <a:rPr lang="en-US"/>
              <a:t> | </a:t>
            </a:r>
          </a:p>
        </p:txBody>
      </p:sp>
      <p:sp>
        <p:nvSpPr>
          <p:cNvPr id="20" name="Footer Placeholder 4">
            <a:extLst>
              <a:ext uri="{FF2B5EF4-FFF2-40B4-BE49-F238E27FC236}">
                <a16:creationId xmlns:a16="http://schemas.microsoft.com/office/drawing/2014/main" id="{A16E2797-A898-F44A-B584-14BA34C9FC05}"/>
              </a:ext>
            </a:extLst>
          </p:cNvPr>
          <p:cNvSpPr>
            <a:spLocks noGrp="1"/>
          </p:cNvSpPr>
          <p:nvPr>
            <p:ph type="ftr" sz="quarter" idx="11"/>
          </p:nvPr>
        </p:nvSpPr>
        <p:spPr>
          <a:xfrm>
            <a:off x="1432616" y="9521950"/>
            <a:ext cx="12442958" cy="547688"/>
          </a:xfrm>
          <a:prstGeom prst="rect">
            <a:avLst/>
          </a:prstGeom>
        </p:spPr>
        <p:txBody>
          <a:bodyPr/>
          <a:lstStyle>
            <a:lvl1pPr>
              <a:defRPr b="0" i="0">
                <a:solidFill>
                  <a:srgbClr val="005A92"/>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3" name="Grafik 23" descr="Ein Bild, das Geschirr, Teller enthält.&#10;&#10;Automatisch generierte Beschreibung">
            <a:extLst>
              <a:ext uri="{FF2B5EF4-FFF2-40B4-BE49-F238E27FC236}">
                <a16:creationId xmlns:a16="http://schemas.microsoft.com/office/drawing/2014/main" id="{2F7EAFB3-F7CA-824F-B703-0A206BDE86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2170828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8069" y="3563756"/>
            <a:ext cx="7778810" cy="5292861"/>
          </a:xfrm>
        </p:spPr>
        <p:txBody>
          <a:bodyPr>
            <a:normAutofit/>
          </a:bodyPr>
          <a:lstStyle>
            <a:lvl1pPr>
              <a:defRPr>
                <a:latin typeface="+mn-lt"/>
              </a:defRPr>
            </a:lvl1pPr>
          </a:lstStyle>
          <a:p>
            <a:r>
              <a:rPr lang="de-DE" err="1"/>
              <a:t>Fill</a:t>
            </a:r>
            <a:r>
              <a:rPr lang="de-DE"/>
              <a:t> in </a:t>
            </a:r>
            <a:r>
              <a:rPr lang="de-DE" err="1"/>
              <a:t>text</a:t>
            </a:r>
            <a:r>
              <a:rPr lang="de-DE"/>
              <a:t> </a:t>
            </a:r>
            <a:r>
              <a:rPr lang="de-DE" err="1"/>
              <a:t>here</a:t>
            </a:r>
            <a:r>
              <a:rPr lang="de-DE"/>
              <a:t> </a:t>
            </a:r>
          </a:p>
        </p:txBody>
      </p:sp>
      <p:sp>
        <p:nvSpPr>
          <p:cNvPr id="4" name="Content Placeholder 3"/>
          <p:cNvSpPr>
            <a:spLocks noGrp="1"/>
          </p:cNvSpPr>
          <p:nvPr>
            <p:ph sz="half" idx="2" hasCustomPrompt="1"/>
          </p:nvPr>
        </p:nvSpPr>
        <p:spPr>
          <a:xfrm>
            <a:off x="9281123" y="3563755"/>
            <a:ext cx="7791875" cy="5292863"/>
          </a:xfrm>
        </p:spPr>
        <p:txBody>
          <a:bodyPr>
            <a:normAutofit/>
          </a:bodyPr>
          <a:lstStyle>
            <a:lvl1pPr>
              <a:defRPr>
                <a:latin typeface="+mn-lt"/>
              </a:defRPr>
            </a:lvl1pPr>
          </a:lstStyle>
          <a:p>
            <a:r>
              <a:rPr lang="de-DE" err="1"/>
              <a:t>Fill</a:t>
            </a:r>
            <a:r>
              <a:rPr lang="de-DE"/>
              <a:t> in </a:t>
            </a:r>
            <a:r>
              <a:rPr lang="de-DE" err="1"/>
              <a:t>text</a:t>
            </a:r>
            <a:r>
              <a:rPr lang="de-DE"/>
              <a:t> </a:t>
            </a:r>
            <a:r>
              <a:rPr lang="de-DE" err="1"/>
              <a:t>here</a:t>
            </a:r>
            <a:r>
              <a:rPr lang="de-DE"/>
              <a:t> </a:t>
            </a:r>
          </a:p>
        </p:txBody>
      </p:sp>
      <p:sp>
        <p:nvSpPr>
          <p:cNvPr id="15" name="Freeform 6">
            <a:extLst>
              <a:ext uri="{FF2B5EF4-FFF2-40B4-BE49-F238E27FC236}">
                <a16:creationId xmlns:a16="http://schemas.microsoft.com/office/drawing/2014/main" id="{29912EDE-5A67-4C48-A40A-6184F7619FBF}"/>
              </a:ext>
            </a:extLst>
          </p:cNvPr>
          <p:cNvSpPr/>
          <p:nvPr userDrawn="1"/>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7" name="Grafik 16" descr="Ein Bild, das Zeichnung enthält.&#10;&#10;Automatisch generierte Beschreibung">
            <a:extLst>
              <a:ext uri="{FF2B5EF4-FFF2-40B4-BE49-F238E27FC236}">
                <a16:creationId xmlns:a16="http://schemas.microsoft.com/office/drawing/2014/main" id="{95DF88EF-E767-7945-A756-179E94411C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pic>
        <p:nvPicPr>
          <p:cNvPr id="19" name="Grafik 18" descr="Ein Bild, das Zeichnung enthält.&#10;&#10;Automatisch generierte Beschreibung">
            <a:extLst>
              <a:ext uri="{FF2B5EF4-FFF2-40B4-BE49-F238E27FC236}">
                <a16:creationId xmlns:a16="http://schemas.microsoft.com/office/drawing/2014/main" id="{8C2BE55D-4BEC-704F-ADBD-63B94EE0C6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74471"/>
            <a:ext cx="2020797" cy="2259866"/>
          </a:xfrm>
          <a:prstGeom prst="rect">
            <a:avLst/>
          </a:prstGeom>
        </p:spPr>
      </p:pic>
      <p:sp>
        <p:nvSpPr>
          <p:cNvPr id="21" name="Title 1">
            <a:extLst>
              <a:ext uri="{FF2B5EF4-FFF2-40B4-BE49-F238E27FC236}">
                <a16:creationId xmlns:a16="http://schemas.microsoft.com/office/drawing/2014/main" id="{602BB726-6B3D-1B47-A410-B45B5547A5C1}"/>
              </a:ext>
            </a:extLst>
          </p:cNvPr>
          <p:cNvSpPr>
            <a:spLocks noGrp="1"/>
          </p:cNvSpPr>
          <p:nvPr>
            <p:ph type="title" hasCustomPrompt="1"/>
          </p:nvPr>
        </p:nvSpPr>
        <p:spPr>
          <a:xfrm>
            <a:off x="2841172" y="302021"/>
            <a:ext cx="14231825" cy="2259866"/>
          </a:xfrm>
          <a:effectLst/>
        </p:spPr>
        <p:txBody>
          <a:bodyPr anchor="b"/>
          <a:lstStyle>
            <a:lvl1pPr>
              <a:defRPr sz="4200" b="0" i="0">
                <a:latin typeface="+mn-lt"/>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22" name="Slide Number Placeholder 5">
            <a:extLst>
              <a:ext uri="{FF2B5EF4-FFF2-40B4-BE49-F238E27FC236}">
                <a16:creationId xmlns:a16="http://schemas.microsoft.com/office/drawing/2014/main" id="{973B74D1-C29D-9C41-AF6C-05F22E02F863}"/>
              </a:ext>
            </a:extLst>
          </p:cNvPr>
          <p:cNvSpPr>
            <a:spLocks noGrp="1"/>
          </p:cNvSpPr>
          <p:nvPr>
            <p:ph type="sldNum" sz="quarter" idx="12"/>
          </p:nvPr>
        </p:nvSpPr>
        <p:spPr>
          <a:xfrm>
            <a:off x="73292" y="9521948"/>
            <a:ext cx="1359326" cy="547689"/>
          </a:xfrm>
          <a:prstGeom prst="rect">
            <a:avLst/>
          </a:prstGeom>
        </p:spPr>
        <p:txBody>
          <a:bodyPr anchor="b"/>
          <a:lstStyle>
            <a:lvl1pPr algn="r">
              <a:defRPr>
                <a:latin typeface="+mn-lt"/>
              </a:defRPr>
            </a:lvl1pPr>
          </a:lstStyle>
          <a:p>
            <a:fld id="{D57F1E4F-1CFF-5643-939E-217C01CDF565}" type="slidenum">
              <a:rPr lang="en-US" smtClean="0"/>
              <a:pPr/>
              <a:t>‹Nr.›</a:t>
            </a:fld>
            <a:r>
              <a:rPr lang="en-US"/>
              <a:t> | </a:t>
            </a:r>
          </a:p>
        </p:txBody>
      </p:sp>
      <p:sp>
        <p:nvSpPr>
          <p:cNvPr id="23" name="Footer Placeholder 4">
            <a:extLst>
              <a:ext uri="{FF2B5EF4-FFF2-40B4-BE49-F238E27FC236}">
                <a16:creationId xmlns:a16="http://schemas.microsoft.com/office/drawing/2014/main" id="{B1F71686-EA24-A542-B956-3D1AFB942DE4}"/>
              </a:ext>
            </a:extLst>
          </p:cNvPr>
          <p:cNvSpPr>
            <a:spLocks noGrp="1"/>
          </p:cNvSpPr>
          <p:nvPr>
            <p:ph type="ftr" sz="quarter" idx="11"/>
          </p:nvPr>
        </p:nvSpPr>
        <p:spPr>
          <a:xfrm>
            <a:off x="1432616" y="9521950"/>
            <a:ext cx="12442958" cy="547688"/>
          </a:xfrm>
          <a:prstGeom prst="rect">
            <a:avLst/>
          </a:prstGeom>
        </p:spPr>
        <p:txBody>
          <a:bodyPr/>
          <a:lstStyle>
            <a:lvl1pPr>
              <a:defRPr b="0" i="0">
                <a:solidFill>
                  <a:srgbClr val="005A92"/>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24" name="Grafik 23" descr="Ein Bild, das Geschirr, Teller enthält.&#10;&#10;Automatisch generierte Beschreibung">
            <a:extLst>
              <a:ext uri="{FF2B5EF4-FFF2-40B4-BE49-F238E27FC236}">
                <a16:creationId xmlns:a16="http://schemas.microsoft.com/office/drawing/2014/main" id="{2F7EAFB3-F7CA-824F-B703-0A206BDE86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2657085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22093" y="3782816"/>
            <a:ext cx="7784786" cy="864393"/>
          </a:xfrm>
        </p:spPr>
        <p:txBody>
          <a:bodyPr anchor="b">
            <a:noAutofit/>
          </a:bodyPr>
          <a:lstStyle>
            <a:lvl1pPr marL="0" indent="0" algn="l">
              <a:buNone/>
              <a:defRPr sz="3000" b="1" i="0">
                <a:latin typeface="+mn-lt"/>
                <a:ea typeface="Open Sans Semibold" panose="020B0606030504020204" pitchFamily="34" charset="0"/>
                <a:cs typeface="Open Sans Semibold" panose="020B0606030504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de-DE"/>
              <a:t>SUBHEADLINE</a:t>
            </a:r>
          </a:p>
        </p:txBody>
      </p:sp>
      <p:sp>
        <p:nvSpPr>
          <p:cNvPr id="4" name="Content Placeholder 3"/>
          <p:cNvSpPr>
            <a:spLocks noGrp="1"/>
          </p:cNvSpPr>
          <p:nvPr>
            <p:ph sz="half" idx="2" hasCustomPrompt="1"/>
          </p:nvPr>
        </p:nvSpPr>
        <p:spPr>
          <a:xfrm>
            <a:off x="1222094" y="4647210"/>
            <a:ext cx="7784784" cy="4170219"/>
          </a:xfrm>
        </p:spPr>
        <p:txBody>
          <a:bodyPr anchor="ctr">
            <a:normAutofit/>
          </a:bodyPr>
          <a:lstStyle>
            <a:lvl1pPr marL="0" indent="0">
              <a:buNone/>
              <a:defRPr>
                <a:latin typeface="+mn-lt"/>
              </a:defRPr>
            </a:lvl1pPr>
            <a:lvl2pPr marL="685800" indent="0">
              <a:buNone/>
              <a:defRPr/>
            </a:lvl2pPr>
            <a:lvl3pPr marL="1371600" indent="0">
              <a:buNone/>
              <a:defRPr/>
            </a:lvl3pPr>
            <a:lvl4pPr marL="2057400" indent="0">
              <a:buNone/>
              <a:defRPr/>
            </a:lvl4pPr>
            <a:lvl5pPr marL="2743200" indent="0">
              <a:buNone/>
              <a:defRPr/>
            </a:lvl5pPr>
          </a:lstStyle>
          <a:p>
            <a:r>
              <a:rPr lang="de-DE" err="1"/>
              <a:t>Fill</a:t>
            </a:r>
            <a:r>
              <a:rPr lang="de-DE"/>
              <a:t> in </a:t>
            </a:r>
            <a:r>
              <a:rPr lang="de-DE" err="1"/>
              <a:t>text</a:t>
            </a:r>
            <a:r>
              <a:rPr lang="de-DE"/>
              <a:t> </a:t>
            </a:r>
            <a:r>
              <a:rPr lang="de-DE" err="1"/>
              <a:t>here</a:t>
            </a:r>
            <a:r>
              <a:rPr lang="de-DE"/>
              <a:t> </a:t>
            </a:r>
          </a:p>
        </p:txBody>
      </p:sp>
      <p:sp>
        <p:nvSpPr>
          <p:cNvPr id="5" name="Text Placeholder 4"/>
          <p:cNvSpPr>
            <a:spLocks noGrp="1"/>
          </p:cNvSpPr>
          <p:nvPr>
            <p:ph type="body" sz="quarter" idx="3" hasCustomPrompt="1"/>
          </p:nvPr>
        </p:nvSpPr>
        <p:spPr>
          <a:xfrm>
            <a:off x="9281123" y="3782816"/>
            <a:ext cx="7791875" cy="864393"/>
          </a:xfrm>
        </p:spPr>
        <p:txBody>
          <a:bodyPr anchor="b">
            <a:noAutofit/>
          </a:bodyPr>
          <a:lstStyle>
            <a:lvl1pPr marL="0" indent="0" algn="l">
              <a:buNone/>
              <a:defRPr sz="3000" b="1" i="0">
                <a:latin typeface="+mn-lt"/>
                <a:ea typeface="Open Sans Semibold" panose="020B0606030504020204" pitchFamily="34" charset="0"/>
                <a:cs typeface="Open Sans Semibold" panose="020B0606030504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de-DE"/>
              <a:t>SUBHEADLINE</a:t>
            </a:r>
          </a:p>
        </p:txBody>
      </p:sp>
      <p:sp>
        <p:nvSpPr>
          <p:cNvPr id="6" name="Content Placeholder 5"/>
          <p:cNvSpPr>
            <a:spLocks noGrp="1"/>
          </p:cNvSpPr>
          <p:nvPr>
            <p:ph sz="quarter" idx="4" hasCustomPrompt="1"/>
          </p:nvPr>
        </p:nvSpPr>
        <p:spPr>
          <a:xfrm>
            <a:off x="9281123" y="4647210"/>
            <a:ext cx="7791875" cy="4170219"/>
          </a:xfrm>
        </p:spPr>
        <p:txBody>
          <a:bodyPr anchor="ctr">
            <a:normAutofit/>
          </a:bodyPr>
          <a:lstStyle>
            <a:lvl1pPr marL="0" indent="0">
              <a:buNone/>
              <a:defRPr>
                <a:latin typeface="+mn-lt"/>
              </a:defRPr>
            </a:lvl1pPr>
            <a:lvl2pPr marL="685800" indent="0">
              <a:buNone/>
              <a:defRPr/>
            </a:lvl2pPr>
            <a:lvl3pPr marL="1371600" indent="0">
              <a:buNone/>
              <a:defRPr/>
            </a:lvl3pPr>
            <a:lvl4pPr marL="2057400" indent="0">
              <a:buNone/>
              <a:defRPr/>
            </a:lvl4pPr>
            <a:lvl5pPr marL="2743200" indent="0">
              <a:buNone/>
              <a:defRPr/>
            </a:lvl5pPr>
          </a:lstStyle>
          <a:p>
            <a:r>
              <a:rPr lang="de-DE" err="1"/>
              <a:t>Fill</a:t>
            </a:r>
            <a:r>
              <a:rPr lang="de-DE"/>
              <a:t> in </a:t>
            </a:r>
            <a:r>
              <a:rPr lang="de-DE" err="1"/>
              <a:t>text</a:t>
            </a:r>
            <a:r>
              <a:rPr lang="de-DE"/>
              <a:t> </a:t>
            </a:r>
            <a:r>
              <a:rPr lang="de-DE" err="1"/>
              <a:t>here</a:t>
            </a:r>
            <a:r>
              <a:rPr lang="de-DE"/>
              <a:t> </a:t>
            </a:r>
          </a:p>
        </p:txBody>
      </p:sp>
      <p:sp>
        <p:nvSpPr>
          <p:cNvPr id="17" name="Freeform 6">
            <a:extLst>
              <a:ext uri="{FF2B5EF4-FFF2-40B4-BE49-F238E27FC236}">
                <a16:creationId xmlns:a16="http://schemas.microsoft.com/office/drawing/2014/main" id="{E51586AD-C2B0-3E4D-9BC0-6BE950BC3C8A}"/>
              </a:ext>
            </a:extLst>
          </p:cNvPr>
          <p:cNvSpPr/>
          <p:nvPr userDrawn="1"/>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9" name="Grafik 18" descr="Ein Bild, das Zeichnung enthält.&#10;&#10;Automatisch generierte Beschreibung">
            <a:extLst>
              <a:ext uri="{FF2B5EF4-FFF2-40B4-BE49-F238E27FC236}">
                <a16:creationId xmlns:a16="http://schemas.microsoft.com/office/drawing/2014/main" id="{3C82B3A7-15FE-464B-AE28-2A5BEEA9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pic>
        <p:nvPicPr>
          <p:cNvPr id="21" name="Grafik 20" descr="Ein Bild, das Zeichnung enthält.&#10;&#10;Automatisch generierte Beschreibung">
            <a:extLst>
              <a:ext uri="{FF2B5EF4-FFF2-40B4-BE49-F238E27FC236}">
                <a16:creationId xmlns:a16="http://schemas.microsoft.com/office/drawing/2014/main" id="{36AA1CDA-EA65-954D-B3BE-9448F535E8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74471"/>
            <a:ext cx="2020797" cy="2259866"/>
          </a:xfrm>
          <a:prstGeom prst="rect">
            <a:avLst/>
          </a:prstGeom>
        </p:spPr>
      </p:pic>
      <p:sp>
        <p:nvSpPr>
          <p:cNvPr id="13" name="Title 1">
            <a:extLst>
              <a:ext uri="{FF2B5EF4-FFF2-40B4-BE49-F238E27FC236}">
                <a16:creationId xmlns:a16="http://schemas.microsoft.com/office/drawing/2014/main" id="{C4C00B5F-0D3F-7C44-B0CB-A466954CC0BC}"/>
              </a:ext>
            </a:extLst>
          </p:cNvPr>
          <p:cNvSpPr>
            <a:spLocks noGrp="1"/>
          </p:cNvSpPr>
          <p:nvPr>
            <p:ph type="title" hasCustomPrompt="1"/>
          </p:nvPr>
        </p:nvSpPr>
        <p:spPr>
          <a:xfrm>
            <a:off x="2841172" y="302021"/>
            <a:ext cx="14231825" cy="2259866"/>
          </a:xfrm>
          <a:effectLst/>
        </p:spPr>
        <p:txBody>
          <a:bodyPr anchor="b"/>
          <a:lstStyle>
            <a:lvl1pPr>
              <a:defRPr sz="4200" b="0" i="0">
                <a:latin typeface="+mn-lt"/>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14" name="Slide Number Placeholder 5">
            <a:extLst>
              <a:ext uri="{FF2B5EF4-FFF2-40B4-BE49-F238E27FC236}">
                <a16:creationId xmlns:a16="http://schemas.microsoft.com/office/drawing/2014/main" id="{56D01A4B-822F-5646-B32C-46EA72FC2AE1}"/>
              </a:ext>
            </a:extLst>
          </p:cNvPr>
          <p:cNvSpPr>
            <a:spLocks noGrp="1"/>
          </p:cNvSpPr>
          <p:nvPr>
            <p:ph type="sldNum" sz="quarter" idx="12"/>
          </p:nvPr>
        </p:nvSpPr>
        <p:spPr>
          <a:xfrm>
            <a:off x="73292" y="9521948"/>
            <a:ext cx="1359326" cy="547689"/>
          </a:xfrm>
          <a:prstGeom prst="rect">
            <a:avLst/>
          </a:prstGeom>
        </p:spPr>
        <p:txBody>
          <a:bodyPr anchor="b"/>
          <a:lstStyle>
            <a:lvl1pPr algn="r">
              <a:defRPr>
                <a:latin typeface="+mn-lt"/>
              </a:defRPr>
            </a:lvl1pPr>
          </a:lstStyle>
          <a:p>
            <a:fld id="{D57F1E4F-1CFF-5643-939E-217C01CDF565}" type="slidenum">
              <a:rPr lang="en-US" smtClean="0"/>
              <a:pPr/>
              <a:t>‹Nr.›</a:t>
            </a:fld>
            <a:r>
              <a:rPr lang="en-US"/>
              <a:t> | </a:t>
            </a:r>
          </a:p>
        </p:txBody>
      </p:sp>
      <p:sp>
        <p:nvSpPr>
          <p:cNvPr id="22" name="Footer Placeholder 4">
            <a:extLst>
              <a:ext uri="{FF2B5EF4-FFF2-40B4-BE49-F238E27FC236}">
                <a16:creationId xmlns:a16="http://schemas.microsoft.com/office/drawing/2014/main" id="{A9D9BB46-1BC7-F045-A50B-4662455BC58E}"/>
              </a:ext>
            </a:extLst>
          </p:cNvPr>
          <p:cNvSpPr>
            <a:spLocks noGrp="1"/>
          </p:cNvSpPr>
          <p:nvPr>
            <p:ph type="ftr" sz="quarter" idx="11"/>
          </p:nvPr>
        </p:nvSpPr>
        <p:spPr>
          <a:xfrm>
            <a:off x="1432616" y="9521950"/>
            <a:ext cx="12442958" cy="547688"/>
          </a:xfrm>
          <a:prstGeom prst="rect">
            <a:avLst/>
          </a:prstGeom>
        </p:spPr>
        <p:txBody>
          <a:bodyPr/>
          <a:lstStyle>
            <a:lvl1pPr>
              <a:defRPr b="0" i="0">
                <a:solidFill>
                  <a:srgbClr val="005A92"/>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23" name="Grafik 22" descr="Ein Bild, das Geschirr, Teller enthält.&#10;&#10;Automatisch generierte Beschreibung">
            <a:extLst>
              <a:ext uri="{FF2B5EF4-FFF2-40B4-BE49-F238E27FC236}">
                <a16:creationId xmlns:a16="http://schemas.microsoft.com/office/drawing/2014/main" id="{9AD9FBC1-82F9-DA45-A776-3AAF442A61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1230288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F5DB7CD1-244D-A848-A231-98FE82B6DDCD}"/>
              </a:ext>
            </a:extLst>
          </p:cNvPr>
          <p:cNvSpPr>
            <a:spLocks noGrp="1"/>
          </p:cNvSpPr>
          <p:nvPr>
            <p:ph sz="half" idx="1" hasCustomPrompt="1"/>
          </p:nvPr>
        </p:nvSpPr>
        <p:spPr>
          <a:xfrm>
            <a:off x="1228067" y="3563756"/>
            <a:ext cx="5130000" cy="5292861"/>
          </a:xfrm>
        </p:spPr>
        <p:txBody>
          <a:bodyPr>
            <a:normAutofit/>
          </a:bodyPr>
          <a:lstStyle>
            <a:lvl1pPr>
              <a:defRPr>
                <a:latin typeface="+mn-lt"/>
              </a:defRPr>
            </a:lvl1pPr>
          </a:lstStyle>
          <a:p>
            <a:r>
              <a:rPr lang="de-DE"/>
              <a:t>Fill in </a:t>
            </a:r>
            <a:r>
              <a:rPr lang="de-DE" err="1"/>
              <a:t>text</a:t>
            </a:r>
            <a:r>
              <a:rPr lang="de-DE"/>
              <a:t> </a:t>
            </a:r>
            <a:r>
              <a:rPr lang="de-DE" err="1"/>
              <a:t>here</a:t>
            </a:r>
            <a:r>
              <a:rPr lang="de-DE"/>
              <a:t> </a:t>
            </a:r>
          </a:p>
        </p:txBody>
      </p:sp>
      <p:sp>
        <p:nvSpPr>
          <p:cNvPr id="26" name="Content Placeholder 2">
            <a:extLst>
              <a:ext uri="{FF2B5EF4-FFF2-40B4-BE49-F238E27FC236}">
                <a16:creationId xmlns:a16="http://schemas.microsoft.com/office/drawing/2014/main" id="{5AC5F7AC-9588-C04C-84FC-E255C0072B5C}"/>
              </a:ext>
            </a:extLst>
          </p:cNvPr>
          <p:cNvSpPr>
            <a:spLocks noGrp="1"/>
          </p:cNvSpPr>
          <p:nvPr>
            <p:ph sz="half" idx="13" hasCustomPrompt="1"/>
          </p:nvPr>
        </p:nvSpPr>
        <p:spPr>
          <a:xfrm>
            <a:off x="6578999" y="3563756"/>
            <a:ext cx="5130000" cy="5292861"/>
          </a:xfrm>
        </p:spPr>
        <p:txBody>
          <a:bodyPr>
            <a:normAutofit/>
          </a:bodyPr>
          <a:lstStyle>
            <a:lvl1pPr>
              <a:defRPr>
                <a:latin typeface="+mn-lt"/>
              </a:defRPr>
            </a:lvl1pPr>
          </a:lstStyle>
          <a:p>
            <a:r>
              <a:rPr lang="de-DE" err="1"/>
              <a:t>Fill</a:t>
            </a:r>
            <a:r>
              <a:rPr lang="de-DE"/>
              <a:t> in </a:t>
            </a:r>
            <a:r>
              <a:rPr lang="de-DE" err="1"/>
              <a:t>text</a:t>
            </a:r>
            <a:r>
              <a:rPr lang="de-DE"/>
              <a:t> </a:t>
            </a:r>
            <a:r>
              <a:rPr lang="de-DE" err="1"/>
              <a:t>here</a:t>
            </a:r>
            <a:r>
              <a:rPr lang="de-DE"/>
              <a:t> </a:t>
            </a:r>
          </a:p>
        </p:txBody>
      </p:sp>
      <p:sp>
        <p:nvSpPr>
          <p:cNvPr id="27" name="Content Placeholder 2">
            <a:extLst>
              <a:ext uri="{FF2B5EF4-FFF2-40B4-BE49-F238E27FC236}">
                <a16:creationId xmlns:a16="http://schemas.microsoft.com/office/drawing/2014/main" id="{90C315F8-C638-F34E-BBE0-4C71B510A081}"/>
              </a:ext>
            </a:extLst>
          </p:cNvPr>
          <p:cNvSpPr>
            <a:spLocks noGrp="1"/>
          </p:cNvSpPr>
          <p:nvPr>
            <p:ph sz="half" idx="14" hasCustomPrompt="1"/>
          </p:nvPr>
        </p:nvSpPr>
        <p:spPr>
          <a:xfrm>
            <a:off x="11947833" y="3563756"/>
            <a:ext cx="5130000" cy="5292861"/>
          </a:xfrm>
        </p:spPr>
        <p:txBody>
          <a:bodyPr>
            <a:normAutofit/>
          </a:bodyPr>
          <a:lstStyle>
            <a:lvl1pPr>
              <a:defRPr>
                <a:latin typeface="+mn-lt"/>
              </a:defRPr>
            </a:lvl1pPr>
          </a:lstStyle>
          <a:p>
            <a:r>
              <a:rPr lang="de-DE" err="1"/>
              <a:t>Fill</a:t>
            </a:r>
            <a:r>
              <a:rPr lang="de-DE"/>
              <a:t> in </a:t>
            </a:r>
            <a:r>
              <a:rPr lang="de-DE" err="1"/>
              <a:t>text</a:t>
            </a:r>
            <a:r>
              <a:rPr lang="de-DE"/>
              <a:t> </a:t>
            </a:r>
            <a:r>
              <a:rPr lang="de-DE" err="1"/>
              <a:t>here</a:t>
            </a:r>
            <a:r>
              <a:rPr lang="de-DE"/>
              <a:t> </a:t>
            </a:r>
          </a:p>
        </p:txBody>
      </p:sp>
      <p:sp>
        <p:nvSpPr>
          <p:cNvPr id="13" name="Freeform 6">
            <a:extLst>
              <a:ext uri="{FF2B5EF4-FFF2-40B4-BE49-F238E27FC236}">
                <a16:creationId xmlns:a16="http://schemas.microsoft.com/office/drawing/2014/main" id="{C71A0161-6521-AC40-ADD6-7E3AF979B0A9}"/>
              </a:ext>
            </a:extLst>
          </p:cNvPr>
          <p:cNvSpPr/>
          <p:nvPr userDrawn="1"/>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5" name="Grafik 14" descr="Ein Bild, das Zeichnung enthält.&#10;&#10;Automatisch generierte Beschreibung">
            <a:extLst>
              <a:ext uri="{FF2B5EF4-FFF2-40B4-BE49-F238E27FC236}">
                <a16:creationId xmlns:a16="http://schemas.microsoft.com/office/drawing/2014/main" id="{95AC739B-4F86-D044-80A6-C813284D5D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pic>
        <p:nvPicPr>
          <p:cNvPr id="17" name="Grafik 16" descr="Ein Bild, das Zeichnung enthält.&#10;&#10;Automatisch generierte Beschreibung">
            <a:extLst>
              <a:ext uri="{FF2B5EF4-FFF2-40B4-BE49-F238E27FC236}">
                <a16:creationId xmlns:a16="http://schemas.microsoft.com/office/drawing/2014/main" id="{9DCD8577-7E4A-AE4E-B6B3-D13EF467C5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74471"/>
            <a:ext cx="2020797" cy="2259866"/>
          </a:xfrm>
          <a:prstGeom prst="rect">
            <a:avLst/>
          </a:prstGeom>
        </p:spPr>
      </p:pic>
      <p:sp>
        <p:nvSpPr>
          <p:cNvPr id="18" name="Title 1">
            <a:extLst>
              <a:ext uri="{FF2B5EF4-FFF2-40B4-BE49-F238E27FC236}">
                <a16:creationId xmlns:a16="http://schemas.microsoft.com/office/drawing/2014/main" id="{928D8D72-D787-3549-842E-40BCF48E7EA5}"/>
              </a:ext>
            </a:extLst>
          </p:cNvPr>
          <p:cNvSpPr>
            <a:spLocks noGrp="1"/>
          </p:cNvSpPr>
          <p:nvPr>
            <p:ph type="title" hasCustomPrompt="1"/>
          </p:nvPr>
        </p:nvSpPr>
        <p:spPr>
          <a:xfrm>
            <a:off x="2841172" y="302021"/>
            <a:ext cx="14231825" cy="2259866"/>
          </a:xfrm>
          <a:effectLst/>
        </p:spPr>
        <p:txBody>
          <a:bodyPr anchor="b"/>
          <a:lstStyle>
            <a:lvl1pPr>
              <a:defRPr sz="4200" b="0" i="0">
                <a:latin typeface="+mn-lt"/>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19" name="Slide Number Placeholder 5">
            <a:extLst>
              <a:ext uri="{FF2B5EF4-FFF2-40B4-BE49-F238E27FC236}">
                <a16:creationId xmlns:a16="http://schemas.microsoft.com/office/drawing/2014/main" id="{4598C766-A9B6-564E-952A-DE903D1F0486}"/>
              </a:ext>
            </a:extLst>
          </p:cNvPr>
          <p:cNvSpPr>
            <a:spLocks noGrp="1"/>
          </p:cNvSpPr>
          <p:nvPr>
            <p:ph type="sldNum" sz="quarter" idx="12"/>
          </p:nvPr>
        </p:nvSpPr>
        <p:spPr>
          <a:xfrm>
            <a:off x="73292" y="9521948"/>
            <a:ext cx="1359326" cy="547689"/>
          </a:xfrm>
          <a:prstGeom prst="rect">
            <a:avLst/>
          </a:prstGeom>
        </p:spPr>
        <p:txBody>
          <a:bodyPr anchor="b"/>
          <a:lstStyle>
            <a:lvl1pPr algn="r">
              <a:defRPr>
                <a:latin typeface="+mn-lt"/>
              </a:defRPr>
            </a:lvl1pPr>
          </a:lstStyle>
          <a:p>
            <a:fld id="{D57F1E4F-1CFF-5643-939E-217C01CDF565}" type="slidenum">
              <a:rPr lang="en-US" smtClean="0"/>
              <a:pPr/>
              <a:t>‹Nr.›</a:t>
            </a:fld>
            <a:r>
              <a:rPr lang="en-US"/>
              <a:t> | </a:t>
            </a:r>
          </a:p>
        </p:txBody>
      </p:sp>
      <p:sp>
        <p:nvSpPr>
          <p:cNvPr id="20" name="Footer Placeholder 4">
            <a:extLst>
              <a:ext uri="{FF2B5EF4-FFF2-40B4-BE49-F238E27FC236}">
                <a16:creationId xmlns:a16="http://schemas.microsoft.com/office/drawing/2014/main" id="{AB59310F-B582-6648-B5CC-11F538933A81}"/>
              </a:ext>
            </a:extLst>
          </p:cNvPr>
          <p:cNvSpPr>
            <a:spLocks noGrp="1"/>
          </p:cNvSpPr>
          <p:nvPr>
            <p:ph type="ftr" sz="quarter" idx="11"/>
          </p:nvPr>
        </p:nvSpPr>
        <p:spPr>
          <a:xfrm>
            <a:off x="1432616" y="9521950"/>
            <a:ext cx="12442958" cy="547688"/>
          </a:xfrm>
          <a:prstGeom prst="rect">
            <a:avLst/>
          </a:prstGeom>
        </p:spPr>
        <p:txBody>
          <a:bodyPr/>
          <a:lstStyle>
            <a:lvl1pPr>
              <a:defRPr b="0" i="0">
                <a:solidFill>
                  <a:srgbClr val="005A92"/>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22" name="Grafik 21" descr="Ein Bild, das Geschirr, Teller enthält.&#10;&#10;Automatisch generierte Beschreibung">
            <a:extLst>
              <a:ext uri="{FF2B5EF4-FFF2-40B4-BE49-F238E27FC236}">
                <a16:creationId xmlns:a16="http://schemas.microsoft.com/office/drawing/2014/main" id="{E28E7BB1-0A06-9842-A5E5-C854A3A5EE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236508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F5DB7CD1-244D-A848-A231-98FE82B6DDCD}"/>
              </a:ext>
            </a:extLst>
          </p:cNvPr>
          <p:cNvSpPr>
            <a:spLocks noGrp="1"/>
          </p:cNvSpPr>
          <p:nvPr>
            <p:ph sz="half" idx="1" hasCustomPrompt="1"/>
          </p:nvPr>
        </p:nvSpPr>
        <p:spPr>
          <a:xfrm>
            <a:off x="1228067" y="4647208"/>
            <a:ext cx="5130000" cy="4209408"/>
          </a:xfrm>
        </p:spPr>
        <p:txBody>
          <a:bodyPr>
            <a:normAutofit/>
          </a:bodyPr>
          <a:lstStyle>
            <a:lvl1pPr marL="0" indent="0">
              <a:buNone/>
              <a:defRPr>
                <a:latin typeface="+mn-lt"/>
              </a:defRPr>
            </a:lvl1pPr>
            <a:lvl2pPr marL="685800" indent="0">
              <a:buNone/>
              <a:defRPr/>
            </a:lvl2pPr>
            <a:lvl3pPr marL="1371600" indent="0">
              <a:buNone/>
              <a:defRPr/>
            </a:lvl3pPr>
            <a:lvl4pPr marL="2057400" indent="0">
              <a:buNone/>
              <a:defRPr/>
            </a:lvl4pPr>
            <a:lvl5pPr marL="2743200" indent="0">
              <a:buNone/>
              <a:defRPr/>
            </a:lvl5pPr>
          </a:lstStyle>
          <a:p>
            <a:r>
              <a:rPr lang="de-DE" err="1"/>
              <a:t>Fill</a:t>
            </a:r>
            <a:r>
              <a:rPr lang="de-DE"/>
              <a:t> in </a:t>
            </a:r>
            <a:r>
              <a:rPr lang="de-DE" err="1"/>
              <a:t>text</a:t>
            </a:r>
            <a:r>
              <a:rPr lang="de-DE"/>
              <a:t> </a:t>
            </a:r>
            <a:r>
              <a:rPr lang="de-DE" err="1"/>
              <a:t>here</a:t>
            </a:r>
            <a:r>
              <a:rPr lang="de-DE"/>
              <a:t> </a:t>
            </a:r>
          </a:p>
        </p:txBody>
      </p:sp>
      <p:sp>
        <p:nvSpPr>
          <p:cNvPr id="26" name="Content Placeholder 2">
            <a:extLst>
              <a:ext uri="{FF2B5EF4-FFF2-40B4-BE49-F238E27FC236}">
                <a16:creationId xmlns:a16="http://schemas.microsoft.com/office/drawing/2014/main" id="{5AC5F7AC-9588-C04C-84FC-E255C0072B5C}"/>
              </a:ext>
            </a:extLst>
          </p:cNvPr>
          <p:cNvSpPr>
            <a:spLocks noGrp="1"/>
          </p:cNvSpPr>
          <p:nvPr>
            <p:ph sz="half" idx="13" hasCustomPrompt="1"/>
          </p:nvPr>
        </p:nvSpPr>
        <p:spPr>
          <a:xfrm>
            <a:off x="6578999" y="4647206"/>
            <a:ext cx="5130000" cy="4209410"/>
          </a:xfrm>
        </p:spPr>
        <p:txBody>
          <a:bodyPr>
            <a:normAutofit/>
          </a:bodyPr>
          <a:lstStyle>
            <a:lvl1pPr marL="0" indent="0">
              <a:buNone/>
              <a:defRPr>
                <a:latin typeface="+mn-lt"/>
              </a:defRPr>
            </a:lvl1pPr>
            <a:lvl2pPr marL="685800" indent="0">
              <a:buNone/>
              <a:defRPr/>
            </a:lvl2pPr>
            <a:lvl3pPr marL="1371600" indent="0">
              <a:buNone/>
              <a:defRPr/>
            </a:lvl3pPr>
            <a:lvl4pPr marL="2057400" indent="0">
              <a:buNone/>
              <a:defRPr/>
            </a:lvl4pPr>
            <a:lvl5pPr marL="2743200" indent="0">
              <a:buNone/>
              <a:defRPr/>
            </a:lvl5pPr>
          </a:lstStyle>
          <a:p>
            <a:r>
              <a:rPr lang="de-DE" err="1"/>
              <a:t>Fill</a:t>
            </a:r>
            <a:r>
              <a:rPr lang="de-DE"/>
              <a:t> in </a:t>
            </a:r>
            <a:r>
              <a:rPr lang="de-DE" err="1"/>
              <a:t>text</a:t>
            </a:r>
            <a:r>
              <a:rPr lang="de-DE"/>
              <a:t> </a:t>
            </a:r>
            <a:r>
              <a:rPr lang="de-DE" err="1"/>
              <a:t>here</a:t>
            </a:r>
            <a:r>
              <a:rPr lang="de-DE"/>
              <a:t> </a:t>
            </a:r>
          </a:p>
        </p:txBody>
      </p:sp>
      <p:sp>
        <p:nvSpPr>
          <p:cNvPr id="27" name="Content Placeholder 2">
            <a:extLst>
              <a:ext uri="{FF2B5EF4-FFF2-40B4-BE49-F238E27FC236}">
                <a16:creationId xmlns:a16="http://schemas.microsoft.com/office/drawing/2014/main" id="{90C315F8-C638-F34E-BBE0-4C71B510A081}"/>
              </a:ext>
            </a:extLst>
          </p:cNvPr>
          <p:cNvSpPr>
            <a:spLocks noGrp="1"/>
          </p:cNvSpPr>
          <p:nvPr>
            <p:ph sz="half" idx="14" hasCustomPrompt="1"/>
          </p:nvPr>
        </p:nvSpPr>
        <p:spPr>
          <a:xfrm>
            <a:off x="11947833" y="4647206"/>
            <a:ext cx="5130000" cy="4209411"/>
          </a:xfrm>
        </p:spPr>
        <p:txBody>
          <a:bodyPr>
            <a:normAutofit/>
          </a:bodyPr>
          <a:lstStyle>
            <a:lvl1pPr marL="0" indent="0">
              <a:buNone/>
              <a:defRPr>
                <a:latin typeface="+mn-lt"/>
              </a:defRPr>
            </a:lvl1pPr>
            <a:lvl2pPr marL="685800" indent="0">
              <a:buNone/>
              <a:defRPr/>
            </a:lvl2pPr>
            <a:lvl3pPr marL="1371600" indent="0">
              <a:buNone/>
              <a:defRPr/>
            </a:lvl3pPr>
            <a:lvl4pPr marL="2057400" indent="0">
              <a:buNone/>
              <a:defRPr/>
            </a:lvl4pPr>
            <a:lvl5pPr marL="2743200" indent="0">
              <a:buNone/>
              <a:defRPr/>
            </a:lvl5pPr>
          </a:lstStyle>
          <a:p>
            <a:r>
              <a:rPr lang="de-DE" err="1"/>
              <a:t>Fill</a:t>
            </a:r>
            <a:r>
              <a:rPr lang="de-DE"/>
              <a:t> in </a:t>
            </a:r>
            <a:r>
              <a:rPr lang="de-DE" err="1"/>
              <a:t>text</a:t>
            </a:r>
            <a:r>
              <a:rPr lang="de-DE"/>
              <a:t> </a:t>
            </a:r>
            <a:r>
              <a:rPr lang="de-DE" err="1"/>
              <a:t>here</a:t>
            </a:r>
            <a:r>
              <a:rPr lang="de-DE"/>
              <a:t> </a:t>
            </a:r>
          </a:p>
        </p:txBody>
      </p:sp>
      <p:sp>
        <p:nvSpPr>
          <p:cNvPr id="13" name="Text Placeholder 2">
            <a:extLst>
              <a:ext uri="{FF2B5EF4-FFF2-40B4-BE49-F238E27FC236}">
                <a16:creationId xmlns:a16="http://schemas.microsoft.com/office/drawing/2014/main" id="{BB3D12D1-F326-3C42-B7BF-E8C8D91544AC}"/>
              </a:ext>
            </a:extLst>
          </p:cNvPr>
          <p:cNvSpPr>
            <a:spLocks noGrp="1"/>
          </p:cNvSpPr>
          <p:nvPr>
            <p:ph type="body" idx="15" hasCustomPrompt="1"/>
          </p:nvPr>
        </p:nvSpPr>
        <p:spPr>
          <a:xfrm>
            <a:off x="1222093" y="3782816"/>
            <a:ext cx="5130002" cy="864393"/>
          </a:xfrm>
        </p:spPr>
        <p:txBody>
          <a:bodyPr anchor="b">
            <a:noAutofit/>
          </a:bodyPr>
          <a:lstStyle>
            <a:lvl1pPr marL="0" indent="0" algn="l">
              <a:buNone/>
              <a:defRPr sz="3000" b="1" i="0">
                <a:latin typeface="+mn-lt"/>
                <a:ea typeface="Open Sans Semibold" panose="020B0606030504020204" pitchFamily="34" charset="0"/>
                <a:cs typeface="Open Sans Semibold" panose="020B0606030504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de-DE"/>
              <a:t>SUBHEADLINE</a:t>
            </a:r>
          </a:p>
        </p:txBody>
      </p:sp>
      <p:sp>
        <p:nvSpPr>
          <p:cNvPr id="14" name="Text Placeholder 2">
            <a:extLst>
              <a:ext uri="{FF2B5EF4-FFF2-40B4-BE49-F238E27FC236}">
                <a16:creationId xmlns:a16="http://schemas.microsoft.com/office/drawing/2014/main" id="{658F59DC-1B9E-2E41-BF76-C98393A447C4}"/>
              </a:ext>
            </a:extLst>
          </p:cNvPr>
          <p:cNvSpPr>
            <a:spLocks noGrp="1"/>
          </p:cNvSpPr>
          <p:nvPr>
            <p:ph type="body" idx="16" hasCustomPrompt="1"/>
          </p:nvPr>
        </p:nvSpPr>
        <p:spPr>
          <a:xfrm>
            <a:off x="6551738" y="3782816"/>
            <a:ext cx="5157261" cy="864393"/>
          </a:xfrm>
        </p:spPr>
        <p:txBody>
          <a:bodyPr anchor="b">
            <a:noAutofit/>
          </a:bodyPr>
          <a:lstStyle>
            <a:lvl1pPr marL="0" indent="0" algn="l">
              <a:buNone/>
              <a:defRPr sz="3000" b="1" i="0">
                <a:latin typeface="+mn-lt"/>
                <a:ea typeface="Open Sans Semibold" panose="020B0606030504020204" pitchFamily="34" charset="0"/>
                <a:cs typeface="Open Sans Semibold" panose="020B0606030504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de-DE"/>
              <a:t>SUBHEADLINE</a:t>
            </a:r>
          </a:p>
        </p:txBody>
      </p:sp>
      <p:sp>
        <p:nvSpPr>
          <p:cNvPr id="15" name="Text Placeholder 2">
            <a:extLst>
              <a:ext uri="{FF2B5EF4-FFF2-40B4-BE49-F238E27FC236}">
                <a16:creationId xmlns:a16="http://schemas.microsoft.com/office/drawing/2014/main" id="{4B1202FA-F61A-5D4D-B395-0EFC8F4D9C78}"/>
              </a:ext>
            </a:extLst>
          </p:cNvPr>
          <p:cNvSpPr>
            <a:spLocks noGrp="1"/>
          </p:cNvSpPr>
          <p:nvPr>
            <p:ph type="body" idx="17" hasCustomPrompt="1"/>
          </p:nvPr>
        </p:nvSpPr>
        <p:spPr>
          <a:xfrm>
            <a:off x="11933634" y="3782816"/>
            <a:ext cx="5139363" cy="864393"/>
          </a:xfrm>
        </p:spPr>
        <p:txBody>
          <a:bodyPr anchor="b">
            <a:noAutofit/>
          </a:bodyPr>
          <a:lstStyle>
            <a:lvl1pPr marL="0" indent="0" algn="l">
              <a:buNone/>
              <a:defRPr sz="3000" b="1" i="0">
                <a:latin typeface="+mn-lt"/>
                <a:ea typeface="Open Sans Semibold" panose="020B0606030504020204" pitchFamily="34" charset="0"/>
                <a:cs typeface="Open Sans Semibold" panose="020B0606030504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r>
              <a:rPr lang="de-DE"/>
              <a:t>SUBHEADLINE</a:t>
            </a:r>
          </a:p>
        </p:txBody>
      </p:sp>
      <p:sp>
        <p:nvSpPr>
          <p:cNvPr id="16" name="Freeform 6">
            <a:extLst>
              <a:ext uri="{FF2B5EF4-FFF2-40B4-BE49-F238E27FC236}">
                <a16:creationId xmlns:a16="http://schemas.microsoft.com/office/drawing/2014/main" id="{83CD3488-26E5-5142-A168-82B822ED31FE}"/>
              </a:ext>
            </a:extLst>
          </p:cNvPr>
          <p:cNvSpPr/>
          <p:nvPr userDrawn="1"/>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8" name="Grafik 17" descr="Ein Bild, das Zeichnung enthält.&#10;&#10;Automatisch generierte Beschreibung">
            <a:extLst>
              <a:ext uri="{FF2B5EF4-FFF2-40B4-BE49-F238E27FC236}">
                <a16:creationId xmlns:a16="http://schemas.microsoft.com/office/drawing/2014/main" id="{5F82B359-206F-9049-A69F-D5D22F0D5A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pic>
        <p:nvPicPr>
          <p:cNvPr id="20" name="Grafik 19" descr="Ein Bild, das Zeichnung enthält.&#10;&#10;Automatisch generierte Beschreibung">
            <a:extLst>
              <a:ext uri="{FF2B5EF4-FFF2-40B4-BE49-F238E27FC236}">
                <a16:creationId xmlns:a16="http://schemas.microsoft.com/office/drawing/2014/main" id="{37247EEE-78D6-6742-AF4E-AE51AED1FF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74471"/>
            <a:ext cx="2020797" cy="2259866"/>
          </a:xfrm>
          <a:prstGeom prst="rect">
            <a:avLst/>
          </a:prstGeom>
        </p:spPr>
      </p:pic>
      <p:sp>
        <p:nvSpPr>
          <p:cNvPr id="22" name="Title 1">
            <a:extLst>
              <a:ext uri="{FF2B5EF4-FFF2-40B4-BE49-F238E27FC236}">
                <a16:creationId xmlns:a16="http://schemas.microsoft.com/office/drawing/2014/main" id="{17E99126-35FC-994A-B1C7-F9F5724A3B16}"/>
              </a:ext>
            </a:extLst>
          </p:cNvPr>
          <p:cNvSpPr>
            <a:spLocks noGrp="1"/>
          </p:cNvSpPr>
          <p:nvPr>
            <p:ph type="title" hasCustomPrompt="1"/>
          </p:nvPr>
        </p:nvSpPr>
        <p:spPr>
          <a:xfrm>
            <a:off x="2841172" y="302021"/>
            <a:ext cx="14231825" cy="2259866"/>
          </a:xfrm>
          <a:effectLst/>
        </p:spPr>
        <p:txBody>
          <a:bodyPr anchor="b"/>
          <a:lstStyle>
            <a:lvl1pPr>
              <a:defRPr sz="4200" b="0" i="0">
                <a:latin typeface="+mn-lt"/>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23" name="Slide Number Placeholder 5">
            <a:extLst>
              <a:ext uri="{FF2B5EF4-FFF2-40B4-BE49-F238E27FC236}">
                <a16:creationId xmlns:a16="http://schemas.microsoft.com/office/drawing/2014/main" id="{1ADA1F14-C95D-B04A-B7AA-866CDA85674C}"/>
              </a:ext>
            </a:extLst>
          </p:cNvPr>
          <p:cNvSpPr>
            <a:spLocks noGrp="1"/>
          </p:cNvSpPr>
          <p:nvPr>
            <p:ph type="sldNum" sz="quarter" idx="12"/>
          </p:nvPr>
        </p:nvSpPr>
        <p:spPr>
          <a:xfrm>
            <a:off x="73292" y="9521948"/>
            <a:ext cx="1359326" cy="547689"/>
          </a:xfrm>
          <a:prstGeom prst="rect">
            <a:avLst/>
          </a:prstGeom>
        </p:spPr>
        <p:txBody>
          <a:bodyPr anchor="b"/>
          <a:lstStyle>
            <a:lvl1pPr algn="r">
              <a:defRPr>
                <a:latin typeface="+mn-lt"/>
              </a:defRPr>
            </a:lvl1pPr>
          </a:lstStyle>
          <a:p>
            <a:fld id="{D57F1E4F-1CFF-5643-939E-217C01CDF565}" type="slidenum">
              <a:rPr lang="en-US" smtClean="0"/>
              <a:pPr/>
              <a:t>‹Nr.›</a:t>
            </a:fld>
            <a:r>
              <a:rPr lang="en-US"/>
              <a:t> | </a:t>
            </a:r>
          </a:p>
        </p:txBody>
      </p:sp>
      <p:sp>
        <p:nvSpPr>
          <p:cNvPr id="24" name="Footer Placeholder 4">
            <a:extLst>
              <a:ext uri="{FF2B5EF4-FFF2-40B4-BE49-F238E27FC236}">
                <a16:creationId xmlns:a16="http://schemas.microsoft.com/office/drawing/2014/main" id="{FFC5B081-64B3-B04A-A89C-7C7833F486EE}"/>
              </a:ext>
            </a:extLst>
          </p:cNvPr>
          <p:cNvSpPr>
            <a:spLocks noGrp="1"/>
          </p:cNvSpPr>
          <p:nvPr>
            <p:ph type="ftr" sz="quarter" idx="11"/>
          </p:nvPr>
        </p:nvSpPr>
        <p:spPr>
          <a:xfrm>
            <a:off x="1432616" y="9521950"/>
            <a:ext cx="12442958" cy="547688"/>
          </a:xfrm>
          <a:prstGeom prst="rect">
            <a:avLst/>
          </a:prstGeom>
        </p:spPr>
        <p:txBody>
          <a:bodyPr/>
          <a:lstStyle>
            <a:lvl1pPr>
              <a:defRPr b="0" i="0">
                <a:solidFill>
                  <a:srgbClr val="005A92"/>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25" name="Grafik 24" descr="Ein Bild, das Geschirr, Teller enthält.&#10;&#10;Automatisch generierte Beschreibung">
            <a:extLst>
              <a:ext uri="{FF2B5EF4-FFF2-40B4-BE49-F238E27FC236}">
                <a16:creationId xmlns:a16="http://schemas.microsoft.com/office/drawing/2014/main" id="{C3C0478F-9644-7C4C-85FA-10E6DB7AFB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3193016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2A9B2E16-F67A-8D4D-B3C4-27ABBF8AEAFD}"/>
              </a:ext>
            </a:extLst>
          </p:cNvPr>
          <p:cNvSpPr/>
          <p:nvPr userDrawn="1"/>
        </p:nvSpPr>
        <p:spPr>
          <a:xfrm>
            <a:off x="2" y="2673092"/>
            <a:ext cx="18287999" cy="7613910"/>
          </a:xfrm>
          <a:prstGeom prst="rect">
            <a:avLst/>
          </a:prstGeom>
          <a:gradFill>
            <a:gsLst>
              <a:gs pos="6000">
                <a:srgbClr val="151B4E"/>
              </a:gs>
              <a:gs pos="96000">
                <a:srgbClr val="1744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00">
              <a:latin typeface="+mn-lt"/>
            </a:endParaRPr>
          </a:p>
        </p:txBody>
      </p:sp>
      <p:sp>
        <p:nvSpPr>
          <p:cNvPr id="16" name="Freeform 6">
            <a:extLst>
              <a:ext uri="{FF2B5EF4-FFF2-40B4-BE49-F238E27FC236}">
                <a16:creationId xmlns:a16="http://schemas.microsoft.com/office/drawing/2014/main" id="{83CD3488-26E5-5142-A168-82B822ED31FE}"/>
              </a:ext>
            </a:extLst>
          </p:cNvPr>
          <p:cNvSpPr/>
          <p:nvPr userDrawn="1"/>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7" name="Title 1">
            <a:extLst>
              <a:ext uri="{FF2B5EF4-FFF2-40B4-BE49-F238E27FC236}">
                <a16:creationId xmlns:a16="http://schemas.microsoft.com/office/drawing/2014/main" id="{96CBFB89-BB06-064C-A072-E8B3276526F6}"/>
              </a:ext>
            </a:extLst>
          </p:cNvPr>
          <p:cNvSpPr>
            <a:spLocks noGrp="1"/>
          </p:cNvSpPr>
          <p:nvPr>
            <p:ph type="title" hasCustomPrompt="1"/>
          </p:nvPr>
        </p:nvSpPr>
        <p:spPr>
          <a:xfrm>
            <a:off x="2841172" y="302021"/>
            <a:ext cx="14231825" cy="2259866"/>
          </a:xfrm>
          <a:effectLst/>
        </p:spPr>
        <p:txBody>
          <a:bodyPr anchor="b"/>
          <a:lstStyle>
            <a:lvl1pPr>
              <a:defRPr sz="4200" b="1" i="0">
                <a:latin typeface="+mn-lt"/>
                <a:ea typeface="Open Sans Extrabold" panose="020B0906030804020204" pitchFamily="34" charset="0"/>
                <a:cs typeface="Open Sans Extrabold" panose="020B0906030804020204" pitchFamily="34" charset="0"/>
              </a:defRPr>
            </a:lvl1pPr>
          </a:lstStyle>
          <a:p>
            <a:r>
              <a:rPr lang="de-DE"/>
              <a:t>TITLE OF THE PRESENTATION</a:t>
            </a:r>
            <a:endParaRPr lang="en-US"/>
          </a:p>
        </p:txBody>
      </p:sp>
      <p:pic>
        <p:nvPicPr>
          <p:cNvPr id="20" name="Grafik 19" descr="Ein Bild, das Zeichnung enthält.&#10;&#10;Automatisch generierte Beschreibung">
            <a:extLst>
              <a:ext uri="{FF2B5EF4-FFF2-40B4-BE49-F238E27FC236}">
                <a16:creationId xmlns:a16="http://schemas.microsoft.com/office/drawing/2014/main" id="{37247EEE-78D6-6742-AF4E-AE51AED1FF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895" y="1274471"/>
            <a:ext cx="2020797" cy="2259866"/>
          </a:xfrm>
          <a:prstGeom prst="rect">
            <a:avLst/>
          </a:prstGeom>
        </p:spPr>
      </p:pic>
      <p:pic>
        <p:nvPicPr>
          <p:cNvPr id="23" name="Grafik 22">
            <a:extLst>
              <a:ext uri="{FF2B5EF4-FFF2-40B4-BE49-F238E27FC236}">
                <a16:creationId xmlns:a16="http://schemas.microsoft.com/office/drawing/2014/main" id="{DD547F70-6040-B843-BFE6-6F884FF5C3A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055438" y="8949038"/>
            <a:ext cx="4167294" cy="1043255"/>
          </a:xfrm>
          <a:prstGeom prst="rect">
            <a:avLst/>
          </a:prstGeom>
        </p:spPr>
      </p:pic>
      <p:sp>
        <p:nvSpPr>
          <p:cNvPr id="10" name="Slide Number Placeholder 5">
            <a:extLst>
              <a:ext uri="{FF2B5EF4-FFF2-40B4-BE49-F238E27FC236}">
                <a16:creationId xmlns:a16="http://schemas.microsoft.com/office/drawing/2014/main" id="{48C89461-DE66-3A4C-B982-19D5D39D20C0}"/>
              </a:ext>
            </a:extLst>
          </p:cNvPr>
          <p:cNvSpPr>
            <a:spLocks noGrp="1"/>
          </p:cNvSpPr>
          <p:nvPr>
            <p:ph type="sldNum" sz="quarter" idx="12"/>
          </p:nvPr>
        </p:nvSpPr>
        <p:spPr>
          <a:xfrm>
            <a:off x="73292" y="9521948"/>
            <a:ext cx="1359326" cy="547689"/>
          </a:xfrm>
          <a:prstGeom prst="rect">
            <a:avLst/>
          </a:prstGeom>
        </p:spPr>
        <p:txBody>
          <a:bodyPr anchor="b"/>
          <a:lstStyle>
            <a:lvl1pPr algn="r">
              <a:defRPr>
                <a:solidFill>
                  <a:schemeClr val="tx1"/>
                </a:solidFill>
                <a:latin typeface="+mn-lt"/>
              </a:defRPr>
            </a:lvl1pPr>
          </a:lstStyle>
          <a:p>
            <a:fld id="{D57F1E4F-1CFF-5643-939E-217C01CDF565}" type="slidenum">
              <a:rPr lang="en-US" smtClean="0"/>
              <a:pPr/>
              <a:t>‹Nr.›</a:t>
            </a:fld>
            <a:r>
              <a:rPr lang="en-US"/>
              <a:t> | </a:t>
            </a:r>
          </a:p>
        </p:txBody>
      </p:sp>
      <p:sp>
        <p:nvSpPr>
          <p:cNvPr id="13" name="Footer Placeholder 4">
            <a:extLst>
              <a:ext uri="{FF2B5EF4-FFF2-40B4-BE49-F238E27FC236}">
                <a16:creationId xmlns:a16="http://schemas.microsoft.com/office/drawing/2014/main" id="{0A51436A-BCB3-E444-880F-A30585D087DF}"/>
              </a:ext>
            </a:extLst>
          </p:cNvPr>
          <p:cNvSpPr>
            <a:spLocks noGrp="1"/>
          </p:cNvSpPr>
          <p:nvPr>
            <p:ph type="ftr" sz="quarter" idx="11"/>
          </p:nvPr>
        </p:nvSpPr>
        <p:spPr>
          <a:xfrm>
            <a:off x="1432616" y="9521950"/>
            <a:ext cx="12442958" cy="547688"/>
          </a:xfrm>
          <a:prstGeom prst="rect">
            <a:avLst/>
          </a:prstGeom>
        </p:spPr>
        <p:txBody>
          <a:bodyPr/>
          <a:lstStyle>
            <a:lvl1pPr>
              <a:defRPr b="0" i="0">
                <a:solidFill>
                  <a:schemeClr val="tx1"/>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4" name="Grafik 13" descr="Ein Bild, das Geschirr, Teller enthält.&#10;&#10;Automatisch generierte Beschreibung">
            <a:extLst>
              <a:ext uri="{FF2B5EF4-FFF2-40B4-BE49-F238E27FC236}">
                <a16:creationId xmlns:a16="http://schemas.microsoft.com/office/drawing/2014/main" id="{348D484F-F633-0E41-937B-9439823D8B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3831175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5D8CF8-D597-3F49-B1F1-563559D801AE}"/>
              </a:ext>
            </a:extLst>
          </p:cNvPr>
          <p:cNvSpPr/>
          <p:nvPr userDrawn="1"/>
        </p:nvSpPr>
        <p:spPr>
          <a:xfrm>
            <a:off x="2" y="5307497"/>
            <a:ext cx="18287999" cy="4979504"/>
          </a:xfrm>
          <a:prstGeom prst="rect">
            <a:avLst/>
          </a:prstGeom>
          <a:gradFill>
            <a:gsLst>
              <a:gs pos="6000">
                <a:srgbClr val="00A3DB"/>
              </a:gs>
              <a:gs pos="96000">
                <a:srgbClr val="17448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00">
              <a:latin typeface="+mn-lt"/>
            </a:endParaRPr>
          </a:p>
        </p:txBody>
      </p:sp>
      <p:sp>
        <p:nvSpPr>
          <p:cNvPr id="11" name="Freeform 6"/>
          <p:cNvSpPr/>
          <p:nvPr/>
        </p:nvSpPr>
        <p:spPr bwMode="auto">
          <a:xfrm>
            <a:off x="-5478" y="1"/>
            <a:ext cx="18293477" cy="5976347"/>
          </a:xfrm>
          <a:custGeom>
            <a:avLst/>
            <a:gdLst>
              <a:gd name="connsiteX0" fmla="*/ 9883 w 10000"/>
              <a:gd name="connsiteY0" fmla="*/ 4083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9883 w 10000"/>
              <a:gd name="connsiteY16" fmla="*/ 4083 h 10000"/>
              <a:gd name="connsiteX0" fmla="*/ 10000 w 10000"/>
              <a:gd name="connsiteY0" fmla="*/ 1619 h 10000"/>
              <a:gd name="connsiteX1" fmla="*/ 0 w 10000"/>
              <a:gd name="connsiteY1" fmla="*/ 0 h 10000"/>
              <a:gd name="connsiteX2" fmla="*/ 0 w 10000"/>
              <a:gd name="connsiteY2" fmla="*/ 9426 h 10000"/>
              <a:gd name="connsiteX3" fmla="*/ 1637 w 10000"/>
              <a:gd name="connsiteY3" fmla="*/ 9426 h 10000"/>
              <a:gd name="connsiteX4" fmla="*/ 1950 w 10000"/>
              <a:gd name="connsiteY4" fmla="*/ 9976 h 10000"/>
              <a:gd name="connsiteX5" fmla="*/ 1950 w 10000"/>
              <a:gd name="connsiteY5" fmla="*/ 9976 h 10000"/>
              <a:gd name="connsiteX6" fmla="*/ 1957 w 10000"/>
              <a:gd name="connsiteY6" fmla="*/ 9982 h 10000"/>
              <a:gd name="connsiteX7" fmla="*/ 1967 w 10000"/>
              <a:gd name="connsiteY7" fmla="*/ 9991 h 10000"/>
              <a:gd name="connsiteX8" fmla="*/ 1977 w 10000"/>
              <a:gd name="connsiteY8" fmla="*/ 10000 h 10000"/>
              <a:gd name="connsiteX9" fmla="*/ 1986 w 10000"/>
              <a:gd name="connsiteY9" fmla="*/ 10000 h 10000"/>
              <a:gd name="connsiteX10" fmla="*/ 1997 w 10000"/>
              <a:gd name="connsiteY10" fmla="*/ 10000 h 10000"/>
              <a:gd name="connsiteX11" fmla="*/ 2005 w 10000"/>
              <a:gd name="connsiteY11" fmla="*/ 9991 h 10000"/>
              <a:gd name="connsiteX12" fmla="*/ 2016 w 10000"/>
              <a:gd name="connsiteY12" fmla="*/ 9982 h 10000"/>
              <a:gd name="connsiteX13" fmla="*/ 2023 w 10000"/>
              <a:gd name="connsiteY13" fmla="*/ 9976 h 10000"/>
              <a:gd name="connsiteX14" fmla="*/ 2335 w 10000"/>
              <a:gd name="connsiteY14" fmla="*/ 9426 h 10000"/>
              <a:gd name="connsiteX15" fmla="*/ 10000 w 10000"/>
              <a:gd name="connsiteY15" fmla="*/ 9426 h 10000"/>
              <a:gd name="connsiteX16" fmla="*/ 10000 w 10000"/>
              <a:gd name="connsiteY16" fmla="*/ 1619 h 10000"/>
              <a:gd name="connsiteX0" fmla="*/ 10000 w 10000"/>
              <a:gd name="connsiteY0" fmla="*/ 182 h 8563"/>
              <a:gd name="connsiteX1" fmla="*/ 0 w 10000"/>
              <a:gd name="connsiteY1" fmla="*/ 0 h 8563"/>
              <a:gd name="connsiteX2" fmla="*/ 0 w 10000"/>
              <a:gd name="connsiteY2" fmla="*/ 7989 h 8563"/>
              <a:gd name="connsiteX3" fmla="*/ 1637 w 10000"/>
              <a:gd name="connsiteY3" fmla="*/ 7989 h 8563"/>
              <a:gd name="connsiteX4" fmla="*/ 1950 w 10000"/>
              <a:gd name="connsiteY4" fmla="*/ 8539 h 8563"/>
              <a:gd name="connsiteX5" fmla="*/ 1950 w 10000"/>
              <a:gd name="connsiteY5" fmla="*/ 8539 h 8563"/>
              <a:gd name="connsiteX6" fmla="*/ 1957 w 10000"/>
              <a:gd name="connsiteY6" fmla="*/ 8545 h 8563"/>
              <a:gd name="connsiteX7" fmla="*/ 1967 w 10000"/>
              <a:gd name="connsiteY7" fmla="*/ 8554 h 8563"/>
              <a:gd name="connsiteX8" fmla="*/ 1977 w 10000"/>
              <a:gd name="connsiteY8" fmla="*/ 8563 h 8563"/>
              <a:gd name="connsiteX9" fmla="*/ 1986 w 10000"/>
              <a:gd name="connsiteY9" fmla="*/ 8563 h 8563"/>
              <a:gd name="connsiteX10" fmla="*/ 1997 w 10000"/>
              <a:gd name="connsiteY10" fmla="*/ 8563 h 8563"/>
              <a:gd name="connsiteX11" fmla="*/ 2005 w 10000"/>
              <a:gd name="connsiteY11" fmla="*/ 8554 h 8563"/>
              <a:gd name="connsiteX12" fmla="*/ 2016 w 10000"/>
              <a:gd name="connsiteY12" fmla="*/ 8545 h 8563"/>
              <a:gd name="connsiteX13" fmla="*/ 2023 w 10000"/>
              <a:gd name="connsiteY13" fmla="*/ 8539 h 8563"/>
              <a:gd name="connsiteX14" fmla="*/ 2335 w 10000"/>
              <a:gd name="connsiteY14" fmla="*/ 7989 h 8563"/>
              <a:gd name="connsiteX15" fmla="*/ 10000 w 10000"/>
              <a:gd name="connsiteY15" fmla="*/ 7989 h 8563"/>
              <a:gd name="connsiteX16" fmla="*/ 10000 w 10000"/>
              <a:gd name="connsiteY16" fmla="*/ 182 h 8563"/>
              <a:gd name="connsiteX0" fmla="*/ 10000 w 10000"/>
              <a:gd name="connsiteY0" fmla="*/ 0 h 9787"/>
              <a:gd name="connsiteX1" fmla="*/ 0 w 10000"/>
              <a:gd name="connsiteY1" fmla="*/ 213 h 9787"/>
              <a:gd name="connsiteX2" fmla="*/ 0 w 10000"/>
              <a:gd name="connsiteY2" fmla="*/ 9117 h 9787"/>
              <a:gd name="connsiteX3" fmla="*/ 1637 w 10000"/>
              <a:gd name="connsiteY3" fmla="*/ 9117 h 9787"/>
              <a:gd name="connsiteX4" fmla="*/ 1950 w 10000"/>
              <a:gd name="connsiteY4" fmla="*/ 9759 h 9787"/>
              <a:gd name="connsiteX5" fmla="*/ 1950 w 10000"/>
              <a:gd name="connsiteY5" fmla="*/ 9759 h 9787"/>
              <a:gd name="connsiteX6" fmla="*/ 1957 w 10000"/>
              <a:gd name="connsiteY6" fmla="*/ 9766 h 9787"/>
              <a:gd name="connsiteX7" fmla="*/ 1967 w 10000"/>
              <a:gd name="connsiteY7" fmla="*/ 9776 h 9787"/>
              <a:gd name="connsiteX8" fmla="*/ 1977 w 10000"/>
              <a:gd name="connsiteY8" fmla="*/ 9787 h 9787"/>
              <a:gd name="connsiteX9" fmla="*/ 1986 w 10000"/>
              <a:gd name="connsiteY9" fmla="*/ 9787 h 9787"/>
              <a:gd name="connsiteX10" fmla="*/ 1997 w 10000"/>
              <a:gd name="connsiteY10" fmla="*/ 9787 h 9787"/>
              <a:gd name="connsiteX11" fmla="*/ 2005 w 10000"/>
              <a:gd name="connsiteY11" fmla="*/ 9776 h 9787"/>
              <a:gd name="connsiteX12" fmla="*/ 2016 w 10000"/>
              <a:gd name="connsiteY12" fmla="*/ 9766 h 9787"/>
              <a:gd name="connsiteX13" fmla="*/ 2023 w 10000"/>
              <a:gd name="connsiteY13" fmla="*/ 9759 h 9787"/>
              <a:gd name="connsiteX14" fmla="*/ 2335 w 10000"/>
              <a:gd name="connsiteY14" fmla="*/ 9117 h 9787"/>
              <a:gd name="connsiteX15" fmla="*/ 10000 w 10000"/>
              <a:gd name="connsiteY15" fmla="*/ 9117 h 9787"/>
              <a:gd name="connsiteX16" fmla="*/ 10000 w 10000"/>
              <a:gd name="connsiteY16" fmla="*/ 0 h 9787"/>
              <a:gd name="connsiteX0" fmla="*/ 10003 w 10003"/>
              <a:gd name="connsiteY0" fmla="*/ 0 h 10000"/>
              <a:gd name="connsiteX1" fmla="*/ 0 w 10003"/>
              <a:gd name="connsiteY1" fmla="*/ 14 h 10000"/>
              <a:gd name="connsiteX2" fmla="*/ 3 w 10003"/>
              <a:gd name="connsiteY2" fmla="*/ 9315 h 10000"/>
              <a:gd name="connsiteX3" fmla="*/ 1640 w 10003"/>
              <a:gd name="connsiteY3" fmla="*/ 9315 h 10000"/>
              <a:gd name="connsiteX4" fmla="*/ 1953 w 10003"/>
              <a:gd name="connsiteY4" fmla="*/ 9971 h 10000"/>
              <a:gd name="connsiteX5" fmla="*/ 1953 w 10003"/>
              <a:gd name="connsiteY5" fmla="*/ 9971 h 10000"/>
              <a:gd name="connsiteX6" fmla="*/ 1960 w 10003"/>
              <a:gd name="connsiteY6" fmla="*/ 9979 h 10000"/>
              <a:gd name="connsiteX7" fmla="*/ 1970 w 10003"/>
              <a:gd name="connsiteY7" fmla="*/ 9989 h 10000"/>
              <a:gd name="connsiteX8" fmla="*/ 1980 w 10003"/>
              <a:gd name="connsiteY8" fmla="*/ 10000 h 10000"/>
              <a:gd name="connsiteX9" fmla="*/ 1989 w 10003"/>
              <a:gd name="connsiteY9" fmla="*/ 10000 h 10000"/>
              <a:gd name="connsiteX10" fmla="*/ 2000 w 10003"/>
              <a:gd name="connsiteY10" fmla="*/ 10000 h 10000"/>
              <a:gd name="connsiteX11" fmla="*/ 2008 w 10003"/>
              <a:gd name="connsiteY11" fmla="*/ 9989 h 10000"/>
              <a:gd name="connsiteX12" fmla="*/ 2019 w 10003"/>
              <a:gd name="connsiteY12" fmla="*/ 9979 h 10000"/>
              <a:gd name="connsiteX13" fmla="*/ 2026 w 10003"/>
              <a:gd name="connsiteY13" fmla="*/ 9971 h 10000"/>
              <a:gd name="connsiteX14" fmla="*/ 2338 w 10003"/>
              <a:gd name="connsiteY14" fmla="*/ 9315 h 10000"/>
              <a:gd name="connsiteX15" fmla="*/ 10003 w 10003"/>
              <a:gd name="connsiteY15" fmla="*/ 9315 h 10000"/>
              <a:gd name="connsiteX16" fmla="*/ 10003 w 10003"/>
              <a:gd name="connsiteY16" fmla="*/ 0 h 10000"/>
              <a:gd name="connsiteX0" fmla="*/ 9998 w 10003"/>
              <a:gd name="connsiteY0" fmla="*/ 408 h 9986"/>
              <a:gd name="connsiteX1" fmla="*/ 0 w 10003"/>
              <a:gd name="connsiteY1" fmla="*/ 0 h 9986"/>
              <a:gd name="connsiteX2" fmla="*/ 3 w 10003"/>
              <a:gd name="connsiteY2" fmla="*/ 9301 h 9986"/>
              <a:gd name="connsiteX3" fmla="*/ 1640 w 10003"/>
              <a:gd name="connsiteY3" fmla="*/ 9301 h 9986"/>
              <a:gd name="connsiteX4" fmla="*/ 1953 w 10003"/>
              <a:gd name="connsiteY4" fmla="*/ 9957 h 9986"/>
              <a:gd name="connsiteX5" fmla="*/ 1953 w 10003"/>
              <a:gd name="connsiteY5" fmla="*/ 9957 h 9986"/>
              <a:gd name="connsiteX6" fmla="*/ 1960 w 10003"/>
              <a:gd name="connsiteY6" fmla="*/ 9965 h 9986"/>
              <a:gd name="connsiteX7" fmla="*/ 1970 w 10003"/>
              <a:gd name="connsiteY7" fmla="*/ 9975 h 9986"/>
              <a:gd name="connsiteX8" fmla="*/ 1980 w 10003"/>
              <a:gd name="connsiteY8" fmla="*/ 9986 h 9986"/>
              <a:gd name="connsiteX9" fmla="*/ 1989 w 10003"/>
              <a:gd name="connsiteY9" fmla="*/ 9986 h 9986"/>
              <a:gd name="connsiteX10" fmla="*/ 2000 w 10003"/>
              <a:gd name="connsiteY10" fmla="*/ 9986 h 9986"/>
              <a:gd name="connsiteX11" fmla="*/ 2008 w 10003"/>
              <a:gd name="connsiteY11" fmla="*/ 9975 h 9986"/>
              <a:gd name="connsiteX12" fmla="*/ 2019 w 10003"/>
              <a:gd name="connsiteY12" fmla="*/ 9965 h 9986"/>
              <a:gd name="connsiteX13" fmla="*/ 2026 w 10003"/>
              <a:gd name="connsiteY13" fmla="*/ 9957 h 9986"/>
              <a:gd name="connsiteX14" fmla="*/ 2338 w 10003"/>
              <a:gd name="connsiteY14" fmla="*/ 9301 h 9986"/>
              <a:gd name="connsiteX15" fmla="*/ 10003 w 10003"/>
              <a:gd name="connsiteY15" fmla="*/ 9301 h 9986"/>
              <a:gd name="connsiteX16" fmla="*/ 9998 w 10003"/>
              <a:gd name="connsiteY16" fmla="*/ 408 h 9986"/>
              <a:gd name="connsiteX0" fmla="*/ 10003 w 10003"/>
              <a:gd name="connsiteY0" fmla="*/ 0 h 10006"/>
              <a:gd name="connsiteX1" fmla="*/ 0 w 10003"/>
              <a:gd name="connsiteY1" fmla="*/ 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1 w 10001"/>
              <a:gd name="connsiteY0" fmla="*/ 0 h 10006"/>
              <a:gd name="connsiteX1" fmla="*/ 1 w 10001"/>
              <a:gd name="connsiteY1" fmla="*/ 3286 h 10006"/>
              <a:gd name="connsiteX2" fmla="*/ 1 w 10001"/>
              <a:gd name="connsiteY2" fmla="*/ 9320 h 10006"/>
              <a:gd name="connsiteX3" fmla="*/ 1638 w 10001"/>
              <a:gd name="connsiteY3" fmla="*/ 9320 h 10006"/>
              <a:gd name="connsiteX4" fmla="*/ 1950 w 10001"/>
              <a:gd name="connsiteY4" fmla="*/ 9977 h 10006"/>
              <a:gd name="connsiteX5" fmla="*/ 1950 w 10001"/>
              <a:gd name="connsiteY5" fmla="*/ 9977 h 10006"/>
              <a:gd name="connsiteX6" fmla="*/ 1957 w 10001"/>
              <a:gd name="connsiteY6" fmla="*/ 9985 h 10006"/>
              <a:gd name="connsiteX7" fmla="*/ 1967 w 10001"/>
              <a:gd name="connsiteY7" fmla="*/ 9995 h 10006"/>
              <a:gd name="connsiteX8" fmla="*/ 1977 w 10001"/>
              <a:gd name="connsiteY8" fmla="*/ 10006 h 10006"/>
              <a:gd name="connsiteX9" fmla="*/ 1986 w 10001"/>
              <a:gd name="connsiteY9" fmla="*/ 10006 h 10006"/>
              <a:gd name="connsiteX10" fmla="*/ 1997 w 10001"/>
              <a:gd name="connsiteY10" fmla="*/ 10006 h 10006"/>
              <a:gd name="connsiteX11" fmla="*/ 2005 w 10001"/>
              <a:gd name="connsiteY11" fmla="*/ 9995 h 10006"/>
              <a:gd name="connsiteX12" fmla="*/ 2016 w 10001"/>
              <a:gd name="connsiteY12" fmla="*/ 9985 h 10006"/>
              <a:gd name="connsiteX13" fmla="*/ 2023 w 10001"/>
              <a:gd name="connsiteY13" fmla="*/ 9977 h 10006"/>
              <a:gd name="connsiteX14" fmla="*/ 2335 w 10001"/>
              <a:gd name="connsiteY14" fmla="*/ 9320 h 10006"/>
              <a:gd name="connsiteX15" fmla="*/ 9998 w 10001"/>
              <a:gd name="connsiteY15" fmla="*/ 9320 h 10006"/>
              <a:gd name="connsiteX16" fmla="*/ 10001 w 10001"/>
              <a:gd name="connsiteY16" fmla="*/ 0 h 10006"/>
              <a:gd name="connsiteX0" fmla="*/ 10003 w 10003"/>
              <a:gd name="connsiteY0" fmla="*/ 0 h 10006"/>
              <a:gd name="connsiteX1" fmla="*/ 0 w 10003"/>
              <a:gd name="connsiteY1" fmla="*/ 866 h 10006"/>
              <a:gd name="connsiteX2" fmla="*/ 3 w 10003"/>
              <a:gd name="connsiteY2" fmla="*/ 9320 h 10006"/>
              <a:gd name="connsiteX3" fmla="*/ 1640 w 10003"/>
              <a:gd name="connsiteY3" fmla="*/ 9320 h 10006"/>
              <a:gd name="connsiteX4" fmla="*/ 1952 w 10003"/>
              <a:gd name="connsiteY4" fmla="*/ 9977 h 10006"/>
              <a:gd name="connsiteX5" fmla="*/ 1952 w 10003"/>
              <a:gd name="connsiteY5" fmla="*/ 9977 h 10006"/>
              <a:gd name="connsiteX6" fmla="*/ 1959 w 10003"/>
              <a:gd name="connsiteY6" fmla="*/ 9985 h 10006"/>
              <a:gd name="connsiteX7" fmla="*/ 1969 w 10003"/>
              <a:gd name="connsiteY7" fmla="*/ 9995 h 10006"/>
              <a:gd name="connsiteX8" fmla="*/ 1979 w 10003"/>
              <a:gd name="connsiteY8" fmla="*/ 10006 h 10006"/>
              <a:gd name="connsiteX9" fmla="*/ 1988 w 10003"/>
              <a:gd name="connsiteY9" fmla="*/ 10006 h 10006"/>
              <a:gd name="connsiteX10" fmla="*/ 1999 w 10003"/>
              <a:gd name="connsiteY10" fmla="*/ 10006 h 10006"/>
              <a:gd name="connsiteX11" fmla="*/ 2007 w 10003"/>
              <a:gd name="connsiteY11" fmla="*/ 9995 h 10006"/>
              <a:gd name="connsiteX12" fmla="*/ 2018 w 10003"/>
              <a:gd name="connsiteY12" fmla="*/ 9985 h 10006"/>
              <a:gd name="connsiteX13" fmla="*/ 2025 w 10003"/>
              <a:gd name="connsiteY13" fmla="*/ 9977 h 10006"/>
              <a:gd name="connsiteX14" fmla="*/ 2337 w 10003"/>
              <a:gd name="connsiteY14" fmla="*/ 9320 h 10006"/>
              <a:gd name="connsiteX15" fmla="*/ 10000 w 10003"/>
              <a:gd name="connsiteY15" fmla="*/ 9320 h 10006"/>
              <a:gd name="connsiteX16" fmla="*/ 10003 w 10003"/>
              <a:gd name="connsiteY16" fmla="*/ 0 h 10006"/>
              <a:gd name="connsiteX0" fmla="*/ 10008 w 10008"/>
              <a:gd name="connsiteY0" fmla="*/ 2691 h 9140"/>
              <a:gd name="connsiteX1" fmla="*/ 0 w 10008"/>
              <a:gd name="connsiteY1" fmla="*/ 0 h 9140"/>
              <a:gd name="connsiteX2" fmla="*/ 3 w 10008"/>
              <a:gd name="connsiteY2" fmla="*/ 8454 h 9140"/>
              <a:gd name="connsiteX3" fmla="*/ 1640 w 10008"/>
              <a:gd name="connsiteY3" fmla="*/ 8454 h 9140"/>
              <a:gd name="connsiteX4" fmla="*/ 1952 w 10008"/>
              <a:gd name="connsiteY4" fmla="*/ 9111 h 9140"/>
              <a:gd name="connsiteX5" fmla="*/ 1952 w 10008"/>
              <a:gd name="connsiteY5" fmla="*/ 9111 h 9140"/>
              <a:gd name="connsiteX6" fmla="*/ 1959 w 10008"/>
              <a:gd name="connsiteY6" fmla="*/ 9119 h 9140"/>
              <a:gd name="connsiteX7" fmla="*/ 1969 w 10008"/>
              <a:gd name="connsiteY7" fmla="*/ 9129 h 9140"/>
              <a:gd name="connsiteX8" fmla="*/ 1979 w 10008"/>
              <a:gd name="connsiteY8" fmla="*/ 9140 h 9140"/>
              <a:gd name="connsiteX9" fmla="*/ 1988 w 10008"/>
              <a:gd name="connsiteY9" fmla="*/ 9140 h 9140"/>
              <a:gd name="connsiteX10" fmla="*/ 1999 w 10008"/>
              <a:gd name="connsiteY10" fmla="*/ 9140 h 9140"/>
              <a:gd name="connsiteX11" fmla="*/ 2007 w 10008"/>
              <a:gd name="connsiteY11" fmla="*/ 9129 h 9140"/>
              <a:gd name="connsiteX12" fmla="*/ 2018 w 10008"/>
              <a:gd name="connsiteY12" fmla="*/ 9119 h 9140"/>
              <a:gd name="connsiteX13" fmla="*/ 2025 w 10008"/>
              <a:gd name="connsiteY13" fmla="*/ 9111 h 9140"/>
              <a:gd name="connsiteX14" fmla="*/ 2337 w 10008"/>
              <a:gd name="connsiteY14" fmla="*/ 8454 h 9140"/>
              <a:gd name="connsiteX15" fmla="*/ 10000 w 10008"/>
              <a:gd name="connsiteY15" fmla="*/ 8454 h 9140"/>
              <a:gd name="connsiteX16" fmla="*/ 10008 w 10008"/>
              <a:gd name="connsiteY16" fmla="*/ 2691 h 9140"/>
              <a:gd name="connsiteX0" fmla="*/ 9992 w 9992"/>
              <a:gd name="connsiteY0" fmla="*/ 0 h 10006"/>
              <a:gd name="connsiteX1" fmla="*/ 0 w 9992"/>
              <a:gd name="connsiteY1" fmla="*/ 6 h 10006"/>
              <a:gd name="connsiteX2" fmla="*/ 3 w 9992"/>
              <a:gd name="connsiteY2" fmla="*/ 9255 h 10006"/>
              <a:gd name="connsiteX3" fmla="*/ 1639 w 9992"/>
              <a:gd name="connsiteY3" fmla="*/ 9255 h 10006"/>
              <a:gd name="connsiteX4" fmla="*/ 1950 w 9992"/>
              <a:gd name="connsiteY4" fmla="*/ 9974 h 10006"/>
              <a:gd name="connsiteX5" fmla="*/ 1950 w 9992"/>
              <a:gd name="connsiteY5" fmla="*/ 9974 h 10006"/>
              <a:gd name="connsiteX6" fmla="*/ 1957 w 9992"/>
              <a:gd name="connsiteY6" fmla="*/ 9983 h 10006"/>
              <a:gd name="connsiteX7" fmla="*/ 1967 w 9992"/>
              <a:gd name="connsiteY7" fmla="*/ 9994 h 10006"/>
              <a:gd name="connsiteX8" fmla="*/ 1977 w 9992"/>
              <a:gd name="connsiteY8" fmla="*/ 10006 h 10006"/>
              <a:gd name="connsiteX9" fmla="*/ 1986 w 9992"/>
              <a:gd name="connsiteY9" fmla="*/ 10006 h 10006"/>
              <a:gd name="connsiteX10" fmla="*/ 1997 w 9992"/>
              <a:gd name="connsiteY10" fmla="*/ 10006 h 10006"/>
              <a:gd name="connsiteX11" fmla="*/ 2005 w 9992"/>
              <a:gd name="connsiteY11" fmla="*/ 9994 h 10006"/>
              <a:gd name="connsiteX12" fmla="*/ 2016 w 9992"/>
              <a:gd name="connsiteY12" fmla="*/ 9983 h 10006"/>
              <a:gd name="connsiteX13" fmla="*/ 2023 w 9992"/>
              <a:gd name="connsiteY13" fmla="*/ 9974 h 10006"/>
              <a:gd name="connsiteX14" fmla="*/ 2335 w 9992"/>
              <a:gd name="connsiteY14" fmla="*/ 9255 h 10006"/>
              <a:gd name="connsiteX15" fmla="*/ 9992 w 9992"/>
              <a:gd name="connsiteY15" fmla="*/ 9255 h 10006"/>
              <a:gd name="connsiteX16" fmla="*/ 9992 w 9992"/>
              <a:gd name="connsiteY1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2" h="10006">
                <a:moveTo>
                  <a:pt x="9992" y="0"/>
                </a:moveTo>
                <a:lnTo>
                  <a:pt x="0" y="6"/>
                </a:lnTo>
                <a:cubicBezTo>
                  <a:pt x="1" y="3402"/>
                  <a:pt x="2" y="5859"/>
                  <a:pt x="3" y="9255"/>
                </a:cubicBezTo>
                <a:lnTo>
                  <a:pt x="1639" y="9255"/>
                </a:lnTo>
                <a:lnTo>
                  <a:pt x="1950" y="9974"/>
                </a:lnTo>
                <a:lnTo>
                  <a:pt x="1950" y="9974"/>
                </a:lnTo>
                <a:cubicBezTo>
                  <a:pt x="1952" y="9978"/>
                  <a:pt x="1955" y="9980"/>
                  <a:pt x="1957" y="9983"/>
                </a:cubicBezTo>
                <a:cubicBezTo>
                  <a:pt x="1960" y="9987"/>
                  <a:pt x="1964" y="9990"/>
                  <a:pt x="1967" y="9994"/>
                </a:cubicBezTo>
                <a:cubicBezTo>
                  <a:pt x="1970" y="9998"/>
                  <a:pt x="1974" y="10002"/>
                  <a:pt x="1977" y="10006"/>
                </a:cubicBezTo>
                <a:lnTo>
                  <a:pt x="1986" y="10006"/>
                </a:lnTo>
                <a:lnTo>
                  <a:pt x="1997" y="10006"/>
                </a:lnTo>
                <a:cubicBezTo>
                  <a:pt x="2000" y="10002"/>
                  <a:pt x="2002" y="9998"/>
                  <a:pt x="2005" y="9994"/>
                </a:cubicBezTo>
                <a:cubicBezTo>
                  <a:pt x="2009" y="9991"/>
                  <a:pt x="2012" y="9986"/>
                  <a:pt x="2016" y="9983"/>
                </a:cubicBezTo>
                <a:cubicBezTo>
                  <a:pt x="2018" y="9980"/>
                  <a:pt x="2021" y="9978"/>
                  <a:pt x="2023" y="9974"/>
                </a:cubicBezTo>
                <a:lnTo>
                  <a:pt x="2335" y="9255"/>
                </a:lnTo>
                <a:lnTo>
                  <a:pt x="9992" y="9255"/>
                </a:lnTo>
                <a:cubicBezTo>
                  <a:pt x="9990" y="6008"/>
                  <a:pt x="9994" y="3247"/>
                  <a:pt x="9992" y="0"/>
                </a:cubicBezTo>
                <a:close/>
              </a:path>
            </a:pathLst>
          </a:custGeom>
          <a:gradFill>
            <a:gsLst>
              <a:gs pos="6000">
                <a:srgbClr val="151B4E"/>
              </a:gs>
              <a:gs pos="96000">
                <a:srgbClr val="005A92"/>
              </a:gs>
            </a:gsLst>
            <a:lin ang="0" scaled="0"/>
          </a:gradFill>
          <a:ln>
            <a:no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5" name="Grafik 14">
            <a:extLst>
              <a:ext uri="{FF2B5EF4-FFF2-40B4-BE49-F238E27FC236}">
                <a16:creationId xmlns:a16="http://schemas.microsoft.com/office/drawing/2014/main" id="{AC9BEDD6-A574-0F41-9D63-66CDA0E42D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055438" y="8949038"/>
            <a:ext cx="4167294" cy="1043255"/>
          </a:xfrm>
          <a:prstGeom prst="rect">
            <a:avLst/>
          </a:prstGeom>
        </p:spPr>
      </p:pic>
      <p:pic>
        <p:nvPicPr>
          <p:cNvPr id="14" name="Grafik 13" descr="Ein Bild, das Zeichnung enthält.&#10;&#10;Automatisch generierte Beschreibung">
            <a:extLst>
              <a:ext uri="{FF2B5EF4-FFF2-40B4-BE49-F238E27FC236}">
                <a16:creationId xmlns:a16="http://schemas.microsoft.com/office/drawing/2014/main" id="{291D3C6F-DF16-794E-BCD7-1B976D90B5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2537" y="2548991"/>
            <a:ext cx="3601992" cy="4028121"/>
          </a:xfrm>
          <a:prstGeom prst="rect">
            <a:avLst/>
          </a:prstGeom>
        </p:spPr>
      </p:pic>
      <p:sp>
        <p:nvSpPr>
          <p:cNvPr id="9" name="Slide Number Placeholder 5">
            <a:extLst>
              <a:ext uri="{FF2B5EF4-FFF2-40B4-BE49-F238E27FC236}">
                <a16:creationId xmlns:a16="http://schemas.microsoft.com/office/drawing/2014/main" id="{07FB57C4-D6D3-2C44-B4B8-009DF72CAEC6}"/>
              </a:ext>
            </a:extLst>
          </p:cNvPr>
          <p:cNvSpPr>
            <a:spLocks noGrp="1"/>
          </p:cNvSpPr>
          <p:nvPr>
            <p:ph type="sldNum" sz="quarter" idx="12"/>
          </p:nvPr>
        </p:nvSpPr>
        <p:spPr>
          <a:xfrm>
            <a:off x="73292" y="9521948"/>
            <a:ext cx="1359326" cy="547689"/>
          </a:xfrm>
          <a:prstGeom prst="rect">
            <a:avLst/>
          </a:prstGeom>
        </p:spPr>
        <p:txBody>
          <a:bodyPr anchor="b"/>
          <a:lstStyle>
            <a:lvl1pPr algn="r">
              <a:defRPr>
                <a:solidFill>
                  <a:schemeClr val="tx1"/>
                </a:solidFill>
                <a:latin typeface="+mn-lt"/>
              </a:defRPr>
            </a:lvl1pPr>
          </a:lstStyle>
          <a:p>
            <a:fld id="{D57F1E4F-1CFF-5643-939E-217C01CDF565}" type="slidenum">
              <a:rPr lang="en-US" smtClean="0"/>
              <a:pPr/>
              <a:t>‹Nr.›</a:t>
            </a:fld>
            <a:r>
              <a:rPr lang="en-US"/>
              <a:t> | </a:t>
            </a:r>
          </a:p>
        </p:txBody>
      </p:sp>
      <p:sp>
        <p:nvSpPr>
          <p:cNvPr id="10" name="Footer Placeholder 4">
            <a:extLst>
              <a:ext uri="{FF2B5EF4-FFF2-40B4-BE49-F238E27FC236}">
                <a16:creationId xmlns:a16="http://schemas.microsoft.com/office/drawing/2014/main" id="{2E109746-79C7-0B49-872C-862B9EFCA984}"/>
              </a:ext>
            </a:extLst>
          </p:cNvPr>
          <p:cNvSpPr>
            <a:spLocks noGrp="1"/>
          </p:cNvSpPr>
          <p:nvPr>
            <p:ph type="ftr" sz="quarter" idx="11"/>
          </p:nvPr>
        </p:nvSpPr>
        <p:spPr>
          <a:xfrm>
            <a:off x="1432616" y="9521950"/>
            <a:ext cx="12442958" cy="547688"/>
          </a:xfrm>
          <a:prstGeom prst="rect">
            <a:avLst/>
          </a:prstGeom>
        </p:spPr>
        <p:txBody>
          <a:bodyPr/>
          <a:lstStyle>
            <a:lvl1pPr>
              <a:defRPr b="0" i="0">
                <a:solidFill>
                  <a:schemeClr val="tx1"/>
                </a:solidFill>
                <a:latin typeface="+mn-lt"/>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2" name="Grafik 11" descr="Ein Bild, das Geschirr, Teller enthält.&#10;&#10;Automatisch generierte Beschreibung">
            <a:extLst>
              <a:ext uri="{FF2B5EF4-FFF2-40B4-BE49-F238E27FC236}">
                <a16:creationId xmlns:a16="http://schemas.microsoft.com/office/drawing/2014/main" id="{F70B3EEF-BAF4-9A41-887F-9744F52ECF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303590" y="1763614"/>
            <a:ext cx="5004279" cy="1844396"/>
          </a:xfrm>
          <a:prstGeom prst="rect">
            <a:avLst/>
          </a:prstGeom>
        </p:spPr>
      </p:pic>
    </p:spTree>
    <p:extLst>
      <p:ext uri="{BB962C8B-B14F-4D97-AF65-F5344CB8AC3E}">
        <p14:creationId xmlns:p14="http://schemas.microsoft.com/office/powerpoint/2010/main" val="264275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2841172" y="302021"/>
            <a:ext cx="14231825" cy="2259866"/>
          </a:xfrm>
          <a:effectLst/>
        </p:spPr>
        <p:txBody>
          <a:bodyPr anchor="b"/>
          <a:lstStyle>
            <a:lvl1pPr>
              <a:defRPr sz="4200" b="0"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3" name="Content Placeholder 2"/>
          <p:cNvSpPr>
            <a:spLocks noGrp="1"/>
          </p:cNvSpPr>
          <p:nvPr>
            <p:ph idx="1" hasCustomPrompt="1"/>
          </p:nvPr>
        </p:nvSpPr>
        <p:spPr>
          <a:xfrm>
            <a:off x="1228068" y="3333431"/>
            <a:ext cx="15831861" cy="5523186"/>
          </a:xfrm>
        </p:spPr>
        <p:txBody>
          <a:bodyPr/>
          <a:lstStyle>
            <a:lvl1pPr marL="514350" indent="-514350">
              <a:buClr>
                <a:srgbClr val="00A3DB"/>
              </a:buClr>
              <a:buFont typeface="Wingdings" pitchFamily="2" charset="2"/>
              <a:buChar char="§"/>
              <a:defRPr/>
            </a:lvl1pPr>
            <a:lvl2pPr marL="1114425" indent="-428625">
              <a:buClr>
                <a:srgbClr val="00A3DB"/>
              </a:buClr>
              <a:buFont typeface="Wingdings" pitchFamily="2" charset="2"/>
              <a:buChar char="§"/>
              <a:defRPr/>
            </a:lvl2pPr>
            <a:lvl3pPr marL="1714500" indent="-342900">
              <a:buClr>
                <a:srgbClr val="00A3DB"/>
              </a:buClr>
              <a:buFont typeface="Wingdings" pitchFamily="2" charset="2"/>
              <a:buChar char="§"/>
              <a:defRPr/>
            </a:lvl3pPr>
            <a:lvl4pPr marL="2400300" indent="-342900">
              <a:buClr>
                <a:srgbClr val="00A3DB"/>
              </a:buClr>
              <a:buFont typeface="Wingdings" pitchFamily="2" charset="2"/>
              <a:buChar char="§"/>
              <a:defRPr/>
            </a:lvl4pPr>
            <a:lvl5pPr marL="3086100" indent="-342900">
              <a:buClr>
                <a:srgbClr val="00A3DB"/>
              </a:buClr>
              <a:buFont typeface="Wingdings" pitchFamily="2" charset="2"/>
              <a:buChar char="§"/>
              <a:defRPr/>
            </a:lvl5pPr>
          </a:lstStyle>
          <a:p>
            <a:r>
              <a:rPr lang="de-DE" err="1"/>
              <a:t>Fill</a:t>
            </a:r>
            <a:r>
              <a:rPr lang="de-DE"/>
              <a:t> in </a:t>
            </a:r>
            <a:r>
              <a:rPr lang="de-DE" err="1"/>
              <a:t>text</a:t>
            </a:r>
            <a:r>
              <a:rPr lang="de-DE"/>
              <a:t> </a:t>
            </a:r>
            <a:r>
              <a:rPr lang="de-DE" err="1"/>
              <a:t>here</a:t>
            </a:r>
            <a:r>
              <a:rPr lang="de-DE"/>
              <a:t> </a:t>
            </a:r>
          </a:p>
        </p:txBody>
      </p:sp>
      <p:sp>
        <p:nvSpPr>
          <p:cNvPr id="6" name="Slide Number Placeholder 5"/>
          <p:cNvSpPr>
            <a:spLocks noGrp="1"/>
          </p:cNvSpPr>
          <p:nvPr>
            <p:ph type="sldNum" sz="quarter" idx="12"/>
          </p:nvPr>
        </p:nvSpPr>
        <p:spPr>
          <a:xfrm>
            <a:off x="73292" y="9521948"/>
            <a:ext cx="1359326" cy="547689"/>
          </a:xfrm>
          <a:prstGeom prst="rect">
            <a:avLst/>
          </a:prstGeom>
        </p:spPr>
        <p:txBody>
          <a:bodyPr anchor="b"/>
          <a:lstStyle>
            <a:lvl1pPr algn="r">
              <a:defRPr/>
            </a:lvl1pPr>
          </a:lstStyle>
          <a:p>
            <a:fld id="{D57F1E4F-1CFF-5643-939E-217C01CDF565}" type="slidenum">
              <a:rPr lang="en-US" smtClean="0"/>
              <a:pPr/>
              <a:t>‹Nr.›</a:t>
            </a:fld>
            <a:r>
              <a:rPr lang="en-US"/>
              <a:t> | </a:t>
            </a:r>
          </a:p>
        </p:txBody>
      </p:sp>
      <p:pic>
        <p:nvPicPr>
          <p:cNvPr id="10" name="Grafik 9" descr="Ein Bild, das Zeichnung enthält.&#10;&#10;Automatisch generierte Beschreibung">
            <a:extLst>
              <a:ext uri="{FF2B5EF4-FFF2-40B4-BE49-F238E27FC236}">
                <a16:creationId xmlns:a16="http://schemas.microsoft.com/office/drawing/2014/main" id="{AD01ED52-9C09-6D45-92C2-E5AD42AA93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sp>
        <p:nvSpPr>
          <p:cNvPr id="13" name="Footer Placeholder 4">
            <a:extLst>
              <a:ext uri="{FF2B5EF4-FFF2-40B4-BE49-F238E27FC236}">
                <a16:creationId xmlns:a16="http://schemas.microsoft.com/office/drawing/2014/main" id="{D6468672-0078-AB4F-9196-73BA661C9F7E}"/>
              </a:ext>
            </a:extLst>
          </p:cNvPr>
          <p:cNvSpPr>
            <a:spLocks noGrp="1"/>
          </p:cNvSpPr>
          <p:nvPr>
            <p:ph type="ftr" sz="quarter" idx="11"/>
          </p:nvPr>
        </p:nvSpPr>
        <p:spPr>
          <a:xfrm>
            <a:off x="1432616" y="9521950"/>
            <a:ext cx="12442958" cy="547688"/>
          </a:xfrm>
        </p:spPr>
        <p:txBody>
          <a:bodyPr/>
          <a:lstStyle>
            <a:lvl1pPr>
              <a:defRPr b="0" i="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5" name="Grafik 14" descr="Ein Bild, das Zeichnung enthält.&#10;&#10;Automatisch generierte Beschreibung">
            <a:extLst>
              <a:ext uri="{FF2B5EF4-FFF2-40B4-BE49-F238E27FC236}">
                <a16:creationId xmlns:a16="http://schemas.microsoft.com/office/drawing/2014/main" id="{C76279A9-581C-774C-8E40-633DC2B43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85886"/>
            <a:ext cx="2020797" cy="2259866"/>
          </a:xfrm>
          <a:prstGeom prst="rect">
            <a:avLst/>
          </a:prstGeom>
        </p:spPr>
      </p:pic>
      <p:pic>
        <p:nvPicPr>
          <p:cNvPr id="16" name="Grafik 23" descr="Ein Bild, das Geschirr, Teller enthält.&#10;&#10;Automatisch generierte Beschreibung">
            <a:extLst>
              <a:ext uri="{FF2B5EF4-FFF2-40B4-BE49-F238E27FC236}">
                <a16:creationId xmlns:a16="http://schemas.microsoft.com/office/drawing/2014/main" id="{2F7EAFB3-F7CA-824F-B703-0A206BDE86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3536278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2841172" y="302021"/>
            <a:ext cx="14231825" cy="2259866"/>
          </a:xfrm>
          <a:effectLst/>
        </p:spPr>
        <p:txBody>
          <a:bodyPr anchor="b"/>
          <a:lstStyle>
            <a:lvl1pPr>
              <a:defRPr sz="4200" b="0"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3" name="Content Placeholder 2"/>
          <p:cNvSpPr>
            <a:spLocks noGrp="1"/>
          </p:cNvSpPr>
          <p:nvPr>
            <p:ph idx="1" hasCustomPrompt="1"/>
          </p:nvPr>
        </p:nvSpPr>
        <p:spPr>
          <a:xfrm>
            <a:off x="1228068" y="3333431"/>
            <a:ext cx="15831861" cy="5523186"/>
          </a:xfrm>
        </p:spPr>
        <p:txBody>
          <a:bodyPr/>
          <a:lstStyle>
            <a:lvl1pPr marL="514350" indent="-514350">
              <a:buClr>
                <a:srgbClr val="00A3DB"/>
              </a:buClr>
              <a:buFont typeface="Wingdings" pitchFamily="2" charset="2"/>
              <a:buChar char="§"/>
              <a:defRPr/>
            </a:lvl1pPr>
            <a:lvl2pPr marL="1114425" indent="-428625">
              <a:buClr>
                <a:srgbClr val="00A3DB"/>
              </a:buClr>
              <a:buFont typeface="Wingdings" pitchFamily="2" charset="2"/>
              <a:buChar char="§"/>
              <a:defRPr/>
            </a:lvl2pPr>
            <a:lvl3pPr marL="1714500" indent="-342900">
              <a:buClr>
                <a:srgbClr val="00A3DB"/>
              </a:buClr>
              <a:buFont typeface="Wingdings" pitchFamily="2" charset="2"/>
              <a:buChar char="§"/>
              <a:defRPr/>
            </a:lvl3pPr>
            <a:lvl4pPr marL="2400300" indent="-342900">
              <a:buClr>
                <a:srgbClr val="00A3DB"/>
              </a:buClr>
              <a:buFont typeface="Wingdings" pitchFamily="2" charset="2"/>
              <a:buChar char="§"/>
              <a:defRPr/>
            </a:lvl4pPr>
            <a:lvl5pPr marL="3086100" indent="-342900">
              <a:buClr>
                <a:srgbClr val="00A3DB"/>
              </a:buClr>
              <a:buFont typeface="Wingdings" pitchFamily="2" charset="2"/>
              <a:buChar char="§"/>
              <a:defRPr/>
            </a:lvl5pPr>
          </a:lstStyle>
          <a:p>
            <a:r>
              <a:rPr lang="de-DE" err="1"/>
              <a:t>Fill</a:t>
            </a:r>
            <a:r>
              <a:rPr lang="de-DE"/>
              <a:t> in </a:t>
            </a:r>
            <a:r>
              <a:rPr lang="de-DE" err="1"/>
              <a:t>text</a:t>
            </a:r>
            <a:r>
              <a:rPr lang="de-DE"/>
              <a:t> </a:t>
            </a:r>
            <a:r>
              <a:rPr lang="de-DE" err="1"/>
              <a:t>here</a:t>
            </a:r>
            <a:r>
              <a:rPr lang="de-DE"/>
              <a:t> </a:t>
            </a:r>
          </a:p>
        </p:txBody>
      </p:sp>
      <p:sp>
        <p:nvSpPr>
          <p:cNvPr id="6" name="Slide Number Placeholder 5"/>
          <p:cNvSpPr>
            <a:spLocks noGrp="1"/>
          </p:cNvSpPr>
          <p:nvPr>
            <p:ph type="sldNum" sz="quarter" idx="12"/>
          </p:nvPr>
        </p:nvSpPr>
        <p:spPr>
          <a:xfrm>
            <a:off x="73292" y="9521948"/>
            <a:ext cx="1359326" cy="547689"/>
          </a:xfrm>
          <a:prstGeom prst="rect">
            <a:avLst/>
          </a:prstGeom>
        </p:spPr>
        <p:txBody>
          <a:bodyPr anchor="b"/>
          <a:lstStyle>
            <a:lvl1pPr algn="r">
              <a:defRPr/>
            </a:lvl1pPr>
          </a:lstStyle>
          <a:p>
            <a:fld id="{D57F1E4F-1CFF-5643-939E-217C01CDF565}" type="slidenum">
              <a:rPr lang="en-US" smtClean="0"/>
              <a:pPr/>
              <a:t>‹Nr.›</a:t>
            </a:fld>
            <a:r>
              <a:rPr lang="en-US"/>
              <a:t> | </a:t>
            </a:r>
          </a:p>
        </p:txBody>
      </p:sp>
      <p:pic>
        <p:nvPicPr>
          <p:cNvPr id="10" name="Grafik 9" descr="Ein Bild, das Zeichnung enthält.&#10;&#10;Automatisch generierte Beschreibung">
            <a:extLst>
              <a:ext uri="{FF2B5EF4-FFF2-40B4-BE49-F238E27FC236}">
                <a16:creationId xmlns:a16="http://schemas.microsoft.com/office/drawing/2014/main" id="{AD01ED52-9C09-6D45-92C2-E5AD42AA93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sp>
        <p:nvSpPr>
          <p:cNvPr id="13" name="Footer Placeholder 4">
            <a:extLst>
              <a:ext uri="{FF2B5EF4-FFF2-40B4-BE49-F238E27FC236}">
                <a16:creationId xmlns:a16="http://schemas.microsoft.com/office/drawing/2014/main" id="{D6468672-0078-AB4F-9196-73BA661C9F7E}"/>
              </a:ext>
            </a:extLst>
          </p:cNvPr>
          <p:cNvSpPr>
            <a:spLocks noGrp="1"/>
          </p:cNvSpPr>
          <p:nvPr>
            <p:ph type="ftr" sz="quarter" idx="11"/>
          </p:nvPr>
        </p:nvSpPr>
        <p:spPr>
          <a:xfrm>
            <a:off x="1432616" y="9521950"/>
            <a:ext cx="12442958" cy="547688"/>
          </a:xfrm>
        </p:spPr>
        <p:txBody>
          <a:bodyPr/>
          <a:lstStyle>
            <a:lvl1pPr>
              <a:defRPr b="0" i="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5" name="Grafik 14" descr="Ein Bild, das Zeichnung enthält.&#10;&#10;Automatisch generierte Beschreibung">
            <a:extLst>
              <a:ext uri="{FF2B5EF4-FFF2-40B4-BE49-F238E27FC236}">
                <a16:creationId xmlns:a16="http://schemas.microsoft.com/office/drawing/2014/main" id="{C76279A9-581C-774C-8E40-633DC2B43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85886"/>
            <a:ext cx="2020797" cy="2259866"/>
          </a:xfrm>
          <a:prstGeom prst="rect">
            <a:avLst/>
          </a:prstGeom>
        </p:spPr>
      </p:pic>
      <p:pic>
        <p:nvPicPr>
          <p:cNvPr id="16" name="Grafik 23" descr="Ein Bild, das Geschirr, Teller enthält.&#10;&#10;Automatisch generierte Beschreibung">
            <a:extLst>
              <a:ext uri="{FF2B5EF4-FFF2-40B4-BE49-F238E27FC236}">
                <a16:creationId xmlns:a16="http://schemas.microsoft.com/office/drawing/2014/main" id="{2F7EAFB3-F7CA-824F-B703-0A206BDE86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109372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21">
            <a:extLst>
              <a:ext uri="{FF2B5EF4-FFF2-40B4-BE49-F238E27FC236}">
                <a16:creationId xmlns:a16="http://schemas.microsoft.com/office/drawing/2014/main" id="{01A4FF35-43F2-B29E-A945-5A5806B6A518}"/>
              </a:ext>
            </a:extLst>
          </p:cNvPr>
          <p:cNvSpPr>
            <a:spLocks noGrp="1"/>
          </p:cNvSpPr>
          <p:nvPr>
            <p:ph type="title"/>
          </p:nvPr>
        </p:nvSpPr>
        <p:spPr>
          <a:xfrm>
            <a:off x="1188000" y="135000"/>
            <a:ext cx="13500000" cy="1773927"/>
          </a:xfrm>
          <a:prstGeom prst="rect">
            <a:avLst/>
          </a:prstGeom>
        </p:spPr>
        <p:txBody>
          <a:bodyPr vert="horz" lIns="90000" tIns="90000" rIns="91440" bIns="90000" rtlCol="0" anchor="ctr">
            <a:norm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Tree>
    <p:extLst>
      <p:ext uri="{BB962C8B-B14F-4D97-AF65-F5344CB8AC3E}">
        <p14:creationId xmlns:p14="http://schemas.microsoft.com/office/powerpoint/2010/main" val="140749480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6000">
                <a:srgbClr val="00A3DB"/>
              </a:gs>
              <a:gs pos="96000">
                <a:srgbClr val="174489"/>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2841172" y="302021"/>
            <a:ext cx="14231825" cy="2259866"/>
          </a:xfrm>
          <a:effectLst/>
        </p:spPr>
        <p:txBody>
          <a:bodyPr anchor="b"/>
          <a:lstStyle>
            <a:lvl1pPr>
              <a:defRPr sz="4200" b="0"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a:t>TITLE OF THE PRESENTATION</a:t>
            </a:r>
            <a:endParaRPr lang="en-US"/>
          </a:p>
        </p:txBody>
      </p:sp>
      <p:sp>
        <p:nvSpPr>
          <p:cNvPr id="3" name="Content Placeholder 2"/>
          <p:cNvSpPr>
            <a:spLocks noGrp="1"/>
          </p:cNvSpPr>
          <p:nvPr>
            <p:ph idx="1" hasCustomPrompt="1"/>
          </p:nvPr>
        </p:nvSpPr>
        <p:spPr>
          <a:xfrm>
            <a:off x="1228068" y="3333431"/>
            <a:ext cx="15831861" cy="5523186"/>
          </a:xfrm>
        </p:spPr>
        <p:txBody>
          <a:bodyPr/>
          <a:lstStyle>
            <a:lvl1pPr marL="514350" indent="-514350">
              <a:buClr>
                <a:srgbClr val="00A3DB"/>
              </a:buClr>
              <a:buFont typeface="Wingdings" pitchFamily="2" charset="2"/>
              <a:buChar char="§"/>
              <a:defRPr/>
            </a:lvl1pPr>
            <a:lvl2pPr marL="1114425" indent="-428625">
              <a:buClr>
                <a:srgbClr val="00A3DB"/>
              </a:buClr>
              <a:buFont typeface="Wingdings" pitchFamily="2" charset="2"/>
              <a:buChar char="§"/>
              <a:defRPr/>
            </a:lvl2pPr>
            <a:lvl3pPr marL="1714500" indent="-342900">
              <a:buClr>
                <a:srgbClr val="00A3DB"/>
              </a:buClr>
              <a:buFont typeface="Wingdings" pitchFamily="2" charset="2"/>
              <a:buChar char="§"/>
              <a:defRPr/>
            </a:lvl3pPr>
            <a:lvl4pPr marL="2400300" indent="-342900">
              <a:buClr>
                <a:srgbClr val="00A3DB"/>
              </a:buClr>
              <a:buFont typeface="Wingdings" pitchFamily="2" charset="2"/>
              <a:buChar char="§"/>
              <a:defRPr/>
            </a:lvl4pPr>
            <a:lvl5pPr marL="3086100" indent="-342900">
              <a:buClr>
                <a:srgbClr val="00A3DB"/>
              </a:buClr>
              <a:buFont typeface="Wingdings" pitchFamily="2" charset="2"/>
              <a:buChar char="§"/>
              <a:defRPr/>
            </a:lvl5pPr>
          </a:lstStyle>
          <a:p>
            <a:r>
              <a:rPr lang="de-DE" err="1"/>
              <a:t>Fill</a:t>
            </a:r>
            <a:r>
              <a:rPr lang="de-DE"/>
              <a:t> in </a:t>
            </a:r>
            <a:r>
              <a:rPr lang="de-DE" err="1"/>
              <a:t>text</a:t>
            </a:r>
            <a:r>
              <a:rPr lang="de-DE"/>
              <a:t> </a:t>
            </a:r>
            <a:r>
              <a:rPr lang="de-DE" err="1"/>
              <a:t>here</a:t>
            </a:r>
            <a:r>
              <a:rPr lang="de-DE"/>
              <a:t> </a:t>
            </a:r>
          </a:p>
        </p:txBody>
      </p:sp>
      <p:sp>
        <p:nvSpPr>
          <p:cNvPr id="6" name="Slide Number Placeholder 5"/>
          <p:cNvSpPr>
            <a:spLocks noGrp="1"/>
          </p:cNvSpPr>
          <p:nvPr>
            <p:ph type="sldNum" sz="quarter" idx="12"/>
          </p:nvPr>
        </p:nvSpPr>
        <p:spPr>
          <a:xfrm>
            <a:off x="73292" y="9521948"/>
            <a:ext cx="1359326" cy="547689"/>
          </a:xfrm>
          <a:prstGeom prst="rect">
            <a:avLst/>
          </a:prstGeom>
        </p:spPr>
        <p:txBody>
          <a:bodyPr anchor="b"/>
          <a:lstStyle>
            <a:lvl1pPr algn="r">
              <a:defRPr/>
            </a:lvl1pPr>
          </a:lstStyle>
          <a:p>
            <a:fld id="{D57F1E4F-1CFF-5643-939E-217C01CDF565}" type="slidenum">
              <a:rPr lang="en-US" smtClean="0"/>
              <a:pPr/>
              <a:t>‹Nr.›</a:t>
            </a:fld>
            <a:r>
              <a:rPr lang="en-US"/>
              <a:t> | </a:t>
            </a:r>
          </a:p>
        </p:txBody>
      </p:sp>
      <p:pic>
        <p:nvPicPr>
          <p:cNvPr id="10" name="Grafik 9" descr="Ein Bild, das Zeichnung enthält.&#10;&#10;Automatisch generierte Beschreibung">
            <a:extLst>
              <a:ext uri="{FF2B5EF4-FFF2-40B4-BE49-F238E27FC236}">
                <a16:creationId xmlns:a16="http://schemas.microsoft.com/office/drawing/2014/main" id="{AD01ED52-9C09-6D45-92C2-E5AD42AA93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58672" y="9013373"/>
            <a:ext cx="3881088" cy="971607"/>
          </a:xfrm>
          <a:prstGeom prst="rect">
            <a:avLst/>
          </a:prstGeom>
        </p:spPr>
      </p:pic>
      <p:sp>
        <p:nvSpPr>
          <p:cNvPr id="13" name="Footer Placeholder 4">
            <a:extLst>
              <a:ext uri="{FF2B5EF4-FFF2-40B4-BE49-F238E27FC236}">
                <a16:creationId xmlns:a16="http://schemas.microsoft.com/office/drawing/2014/main" id="{D6468672-0078-AB4F-9196-73BA661C9F7E}"/>
              </a:ext>
            </a:extLst>
          </p:cNvPr>
          <p:cNvSpPr>
            <a:spLocks noGrp="1"/>
          </p:cNvSpPr>
          <p:nvPr>
            <p:ph type="ftr" sz="quarter" idx="11"/>
          </p:nvPr>
        </p:nvSpPr>
        <p:spPr>
          <a:xfrm>
            <a:off x="1432616" y="9521950"/>
            <a:ext cx="12442958" cy="547688"/>
          </a:xfrm>
        </p:spPr>
        <p:txBody>
          <a:bodyPr/>
          <a:lstStyle>
            <a:lvl1pPr>
              <a:defRPr b="0" i="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City Representatives meet Investors - Matchmaking Event</a:t>
            </a:r>
          </a:p>
        </p:txBody>
      </p:sp>
      <p:pic>
        <p:nvPicPr>
          <p:cNvPr id="15" name="Grafik 14" descr="Ein Bild, das Zeichnung enthält.&#10;&#10;Automatisch generierte Beschreibung">
            <a:extLst>
              <a:ext uri="{FF2B5EF4-FFF2-40B4-BE49-F238E27FC236}">
                <a16:creationId xmlns:a16="http://schemas.microsoft.com/office/drawing/2014/main" id="{C76279A9-581C-774C-8E40-633DC2B43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4895" y="1285886"/>
            <a:ext cx="2020797" cy="2259866"/>
          </a:xfrm>
          <a:prstGeom prst="rect">
            <a:avLst/>
          </a:prstGeom>
        </p:spPr>
      </p:pic>
      <p:pic>
        <p:nvPicPr>
          <p:cNvPr id="16" name="Grafik 23" descr="Ein Bild, das Geschirr, Teller enthält.&#10;&#10;Automatisch generierte Beschreibung">
            <a:extLst>
              <a:ext uri="{FF2B5EF4-FFF2-40B4-BE49-F238E27FC236}">
                <a16:creationId xmlns:a16="http://schemas.microsoft.com/office/drawing/2014/main" id="{2F7EAFB3-F7CA-824F-B703-0A206BDE86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633934" y="464039"/>
            <a:ext cx="2229863" cy="821847"/>
          </a:xfrm>
          <a:prstGeom prst="rect">
            <a:avLst/>
          </a:prstGeom>
        </p:spPr>
      </p:pic>
    </p:spTree>
    <p:extLst>
      <p:ext uri="{BB962C8B-B14F-4D97-AF65-F5344CB8AC3E}">
        <p14:creationId xmlns:p14="http://schemas.microsoft.com/office/powerpoint/2010/main" val="1553558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9A5E26E-CA41-FB3E-3E63-259A3D02A4AC}"/>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el 1">
            <a:extLst>
              <a:ext uri="{FF2B5EF4-FFF2-40B4-BE49-F238E27FC236}">
                <a16:creationId xmlns:a16="http://schemas.microsoft.com/office/drawing/2014/main" id="{949C51D6-BBA4-4147-0D09-920BE06AC277}"/>
              </a:ext>
            </a:extLst>
          </p:cNvPr>
          <p:cNvSpPr>
            <a:spLocks noGrp="1"/>
          </p:cNvSpPr>
          <p:nvPr>
            <p:ph type="ctrTitle"/>
          </p:nvPr>
        </p:nvSpPr>
        <p:spPr>
          <a:xfrm>
            <a:off x="4366313" y="1209674"/>
            <a:ext cx="9558000" cy="2039432"/>
          </a:xfrm>
        </p:spPr>
        <p:txBody>
          <a:bodyPr anchor="b"/>
          <a:lstStyle>
            <a:lvl1pPr algn="ctr">
              <a:defRPr sz="4200" baseline="0">
                <a:solidFill>
                  <a:schemeClr val="bg2"/>
                </a:solidFill>
              </a:defRPr>
            </a:lvl1pPr>
          </a:lstStyle>
          <a:p>
            <a:endParaRPr lang="nl-NL"/>
          </a:p>
        </p:txBody>
      </p:sp>
      <p:sp>
        <p:nvSpPr>
          <p:cNvPr id="3" name="Ondertitel 2">
            <a:extLst>
              <a:ext uri="{FF2B5EF4-FFF2-40B4-BE49-F238E27FC236}">
                <a16:creationId xmlns:a16="http://schemas.microsoft.com/office/drawing/2014/main" id="{1EDC29EA-194A-3A1E-6390-39EE3E87079D}"/>
              </a:ext>
            </a:extLst>
          </p:cNvPr>
          <p:cNvSpPr>
            <a:spLocks noGrp="1"/>
          </p:cNvSpPr>
          <p:nvPr>
            <p:ph type="subTitle" idx="1"/>
          </p:nvPr>
        </p:nvSpPr>
        <p:spPr>
          <a:xfrm>
            <a:off x="5509313" y="3487080"/>
            <a:ext cx="7267575" cy="1275420"/>
          </a:xfrm>
        </p:spPr>
        <p:txBody>
          <a:bodyPr/>
          <a:lstStyle>
            <a:lvl1pPr marL="0" indent="0" algn="ctr">
              <a:lnSpc>
                <a:spcPts val="3000"/>
              </a:lnSpc>
              <a:spcBef>
                <a:spcPts val="0"/>
              </a:spcBef>
              <a:buNone/>
              <a:defRPr sz="2400" baseline="0">
                <a:solidFill>
                  <a:schemeClr val="accent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nl-NL"/>
          </a:p>
        </p:txBody>
      </p:sp>
      <p:sp>
        <p:nvSpPr>
          <p:cNvPr id="6" name="Tijdelijke aanduiding voor dianummer 5">
            <a:extLst>
              <a:ext uri="{FF2B5EF4-FFF2-40B4-BE49-F238E27FC236}">
                <a16:creationId xmlns:a16="http://schemas.microsoft.com/office/drawing/2014/main" id="{098411C9-B239-F361-F997-0BBFFF5AC055}"/>
              </a:ext>
            </a:extLst>
          </p:cNvPr>
          <p:cNvSpPr>
            <a:spLocks noGrp="1"/>
          </p:cNvSpPr>
          <p:nvPr>
            <p:ph type="sldNum" sz="quarter" idx="12"/>
          </p:nvPr>
        </p:nvSpPr>
        <p:spPr/>
        <p:txBody>
          <a:bodyPr/>
          <a:lstStyle/>
          <a:p>
            <a:fld id="{B557641F-C49E-4244-82A7-E1EBDAD4307B}" type="slidenum">
              <a:rPr lang="nl-NL" smtClean="0"/>
              <a:t>‹Nr.›</a:t>
            </a:fld>
            <a:endParaRPr lang="nl-NL"/>
          </a:p>
        </p:txBody>
      </p:sp>
      <p:pic>
        <p:nvPicPr>
          <p:cNvPr id="14" name="Graphic 13">
            <a:extLst>
              <a:ext uri="{FF2B5EF4-FFF2-40B4-BE49-F238E27FC236}">
                <a16:creationId xmlns:a16="http://schemas.microsoft.com/office/drawing/2014/main" id="{44D7A135-7734-4B62-B973-AB87E0A745D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20900" y="416567"/>
            <a:ext cx="4244400" cy="480498"/>
          </a:xfrm>
          <a:prstGeom prst="rect">
            <a:avLst/>
          </a:prstGeom>
        </p:spPr>
      </p:pic>
    </p:spTree>
    <p:extLst>
      <p:ext uri="{BB962C8B-B14F-4D97-AF65-F5344CB8AC3E}">
        <p14:creationId xmlns:p14="http://schemas.microsoft.com/office/powerpoint/2010/main" val="29643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9A5E26E-CA41-FB3E-3E63-259A3D02A4AC}"/>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el 1">
            <a:extLst>
              <a:ext uri="{FF2B5EF4-FFF2-40B4-BE49-F238E27FC236}">
                <a16:creationId xmlns:a16="http://schemas.microsoft.com/office/drawing/2014/main" id="{949C51D6-BBA4-4147-0D09-920BE06AC277}"/>
              </a:ext>
            </a:extLst>
          </p:cNvPr>
          <p:cNvSpPr>
            <a:spLocks noGrp="1"/>
          </p:cNvSpPr>
          <p:nvPr>
            <p:ph type="ctrTitle"/>
          </p:nvPr>
        </p:nvSpPr>
        <p:spPr>
          <a:xfrm>
            <a:off x="2286000" y="1209675"/>
            <a:ext cx="13716000" cy="1581150"/>
          </a:xfrm>
        </p:spPr>
        <p:txBody>
          <a:bodyPr anchor="b"/>
          <a:lstStyle>
            <a:lvl1pPr algn="ctr">
              <a:defRPr sz="6000">
                <a:solidFill>
                  <a:schemeClr val="tx2"/>
                </a:solidFill>
              </a:defRPr>
            </a:lvl1pPr>
          </a:lstStyle>
          <a:p>
            <a:endParaRPr lang="nl-NL"/>
          </a:p>
        </p:txBody>
      </p:sp>
      <p:sp>
        <p:nvSpPr>
          <p:cNvPr id="3" name="Ondertitel 2">
            <a:extLst>
              <a:ext uri="{FF2B5EF4-FFF2-40B4-BE49-F238E27FC236}">
                <a16:creationId xmlns:a16="http://schemas.microsoft.com/office/drawing/2014/main" id="{1EDC29EA-194A-3A1E-6390-39EE3E87079D}"/>
              </a:ext>
            </a:extLst>
          </p:cNvPr>
          <p:cNvSpPr>
            <a:spLocks noGrp="1"/>
          </p:cNvSpPr>
          <p:nvPr>
            <p:ph type="subTitle" idx="1"/>
          </p:nvPr>
        </p:nvSpPr>
        <p:spPr>
          <a:xfrm>
            <a:off x="2286000" y="3352800"/>
            <a:ext cx="13716000" cy="4533900"/>
          </a:xfrm>
        </p:spPr>
        <p:txBody>
          <a:bodyPr/>
          <a:lstStyle>
            <a:lvl1pPr marL="0" indent="0" algn="ctr">
              <a:buNone/>
              <a:defRPr sz="2700">
                <a:solidFill>
                  <a:schemeClr val="accent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nl-NL"/>
          </a:p>
        </p:txBody>
      </p:sp>
      <p:sp>
        <p:nvSpPr>
          <p:cNvPr id="6" name="Tijdelijke aanduiding voor dianummer 5">
            <a:extLst>
              <a:ext uri="{FF2B5EF4-FFF2-40B4-BE49-F238E27FC236}">
                <a16:creationId xmlns:a16="http://schemas.microsoft.com/office/drawing/2014/main" id="{098411C9-B239-F361-F997-0BBFFF5AC055}"/>
              </a:ext>
            </a:extLst>
          </p:cNvPr>
          <p:cNvSpPr>
            <a:spLocks noGrp="1"/>
          </p:cNvSpPr>
          <p:nvPr>
            <p:ph type="sldNum" sz="quarter" idx="12"/>
          </p:nvPr>
        </p:nvSpPr>
        <p:spPr/>
        <p:txBody>
          <a:bodyPr/>
          <a:lstStyle/>
          <a:p>
            <a:fld id="{B557641F-C49E-4244-82A7-E1EBDAD4307B}" type="slidenum">
              <a:rPr lang="nl-NL" smtClean="0"/>
              <a:t>‹Nr.›</a:t>
            </a:fld>
            <a:endParaRPr lang="nl-NL"/>
          </a:p>
        </p:txBody>
      </p:sp>
      <p:pic>
        <p:nvPicPr>
          <p:cNvPr id="4" name="Graphic 3">
            <a:extLst>
              <a:ext uri="{FF2B5EF4-FFF2-40B4-BE49-F238E27FC236}">
                <a16:creationId xmlns:a16="http://schemas.microsoft.com/office/drawing/2014/main" id="{553607D2-6EC4-D93A-8195-AD8ACD4A6E8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020901" y="416567"/>
            <a:ext cx="4244399" cy="480498"/>
          </a:xfrm>
          <a:prstGeom prst="rect">
            <a:avLst/>
          </a:prstGeom>
        </p:spPr>
      </p:pic>
    </p:spTree>
    <p:extLst>
      <p:ext uri="{BB962C8B-B14F-4D97-AF65-F5344CB8AC3E}">
        <p14:creationId xmlns:p14="http://schemas.microsoft.com/office/powerpoint/2010/main" val="3947388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9A5E26E-CA41-FB3E-3E63-259A3D02A4AC}"/>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el 1">
            <a:extLst>
              <a:ext uri="{FF2B5EF4-FFF2-40B4-BE49-F238E27FC236}">
                <a16:creationId xmlns:a16="http://schemas.microsoft.com/office/drawing/2014/main" id="{949C51D6-BBA4-4147-0D09-920BE06AC277}"/>
              </a:ext>
            </a:extLst>
          </p:cNvPr>
          <p:cNvSpPr>
            <a:spLocks noGrp="1"/>
          </p:cNvSpPr>
          <p:nvPr>
            <p:ph type="ctrTitle"/>
          </p:nvPr>
        </p:nvSpPr>
        <p:spPr>
          <a:xfrm>
            <a:off x="2286000" y="1209675"/>
            <a:ext cx="13716000" cy="1581150"/>
          </a:xfrm>
        </p:spPr>
        <p:txBody>
          <a:bodyPr anchor="b"/>
          <a:lstStyle>
            <a:lvl1pPr algn="ctr">
              <a:defRPr sz="6000">
                <a:solidFill>
                  <a:schemeClr val="tx2"/>
                </a:solidFill>
              </a:defRPr>
            </a:lvl1pPr>
          </a:lstStyle>
          <a:p>
            <a:endParaRPr lang="nl-NL"/>
          </a:p>
        </p:txBody>
      </p:sp>
      <p:sp>
        <p:nvSpPr>
          <p:cNvPr id="3" name="Ondertitel 2">
            <a:extLst>
              <a:ext uri="{FF2B5EF4-FFF2-40B4-BE49-F238E27FC236}">
                <a16:creationId xmlns:a16="http://schemas.microsoft.com/office/drawing/2014/main" id="{1EDC29EA-194A-3A1E-6390-39EE3E87079D}"/>
              </a:ext>
            </a:extLst>
          </p:cNvPr>
          <p:cNvSpPr>
            <a:spLocks noGrp="1"/>
          </p:cNvSpPr>
          <p:nvPr>
            <p:ph type="subTitle" idx="1"/>
          </p:nvPr>
        </p:nvSpPr>
        <p:spPr>
          <a:xfrm>
            <a:off x="2286000" y="3352800"/>
            <a:ext cx="13716000" cy="4533900"/>
          </a:xfrm>
        </p:spPr>
        <p:txBody>
          <a:bodyPr/>
          <a:lstStyle>
            <a:lvl1pPr marL="0" indent="0" algn="ctr">
              <a:buNone/>
              <a:defRPr sz="2700">
                <a:solidFill>
                  <a:schemeClr val="accent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nl-NL"/>
          </a:p>
        </p:txBody>
      </p:sp>
      <p:sp>
        <p:nvSpPr>
          <p:cNvPr id="6" name="Tijdelijke aanduiding voor dianummer 5">
            <a:extLst>
              <a:ext uri="{FF2B5EF4-FFF2-40B4-BE49-F238E27FC236}">
                <a16:creationId xmlns:a16="http://schemas.microsoft.com/office/drawing/2014/main" id="{098411C9-B239-F361-F997-0BBFFF5AC055}"/>
              </a:ext>
            </a:extLst>
          </p:cNvPr>
          <p:cNvSpPr>
            <a:spLocks noGrp="1"/>
          </p:cNvSpPr>
          <p:nvPr>
            <p:ph type="sldNum" sz="quarter" idx="12"/>
          </p:nvPr>
        </p:nvSpPr>
        <p:spPr/>
        <p:txBody>
          <a:bodyPr/>
          <a:lstStyle/>
          <a:p>
            <a:fld id="{B557641F-C49E-4244-82A7-E1EBDAD4307B}" type="slidenum">
              <a:rPr lang="nl-NL" smtClean="0"/>
              <a:t>‹Nr.›</a:t>
            </a:fld>
            <a:endParaRPr lang="nl-NL"/>
          </a:p>
        </p:txBody>
      </p:sp>
      <p:pic>
        <p:nvPicPr>
          <p:cNvPr id="11" name="Graphic 10">
            <a:extLst>
              <a:ext uri="{FF2B5EF4-FFF2-40B4-BE49-F238E27FC236}">
                <a16:creationId xmlns:a16="http://schemas.microsoft.com/office/drawing/2014/main" id="{15867608-0BE2-85AA-8E99-5292C969A4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39469" y="406940"/>
            <a:ext cx="4006800" cy="480816"/>
          </a:xfrm>
          <a:prstGeom prst="rect">
            <a:avLst/>
          </a:prstGeom>
        </p:spPr>
      </p:pic>
    </p:spTree>
    <p:extLst>
      <p:ext uri="{BB962C8B-B14F-4D97-AF65-F5344CB8AC3E}">
        <p14:creationId xmlns:p14="http://schemas.microsoft.com/office/powerpoint/2010/main" val="33443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9A5E26E-CA41-FB3E-3E63-259A3D02A4AC}"/>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el 1">
            <a:extLst>
              <a:ext uri="{FF2B5EF4-FFF2-40B4-BE49-F238E27FC236}">
                <a16:creationId xmlns:a16="http://schemas.microsoft.com/office/drawing/2014/main" id="{949C51D6-BBA4-4147-0D09-920BE06AC277}"/>
              </a:ext>
            </a:extLst>
          </p:cNvPr>
          <p:cNvSpPr>
            <a:spLocks noGrp="1"/>
          </p:cNvSpPr>
          <p:nvPr>
            <p:ph type="ctrTitle"/>
          </p:nvPr>
        </p:nvSpPr>
        <p:spPr>
          <a:xfrm>
            <a:off x="2286000" y="1209675"/>
            <a:ext cx="13716000" cy="1581150"/>
          </a:xfrm>
        </p:spPr>
        <p:txBody>
          <a:bodyPr anchor="b"/>
          <a:lstStyle>
            <a:lvl1pPr algn="ctr">
              <a:defRPr sz="6000">
                <a:solidFill>
                  <a:schemeClr val="tx2"/>
                </a:solidFill>
              </a:defRPr>
            </a:lvl1pPr>
          </a:lstStyle>
          <a:p>
            <a:endParaRPr lang="nl-NL"/>
          </a:p>
        </p:txBody>
      </p:sp>
      <p:sp>
        <p:nvSpPr>
          <p:cNvPr id="3" name="Ondertitel 2">
            <a:extLst>
              <a:ext uri="{FF2B5EF4-FFF2-40B4-BE49-F238E27FC236}">
                <a16:creationId xmlns:a16="http://schemas.microsoft.com/office/drawing/2014/main" id="{1EDC29EA-194A-3A1E-6390-39EE3E87079D}"/>
              </a:ext>
            </a:extLst>
          </p:cNvPr>
          <p:cNvSpPr>
            <a:spLocks noGrp="1"/>
          </p:cNvSpPr>
          <p:nvPr>
            <p:ph type="subTitle" idx="1"/>
          </p:nvPr>
        </p:nvSpPr>
        <p:spPr>
          <a:xfrm>
            <a:off x="2286000" y="3352800"/>
            <a:ext cx="13716000" cy="4533900"/>
          </a:xfrm>
        </p:spPr>
        <p:txBody>
          <a:bodyPr/>
          <a:lstStyle>
            <a:lvl1pPr marL="0" indent="0" algn="ctr">
              <a:buNone/>
              <a:defRPr sz="2700">
                <a:solidFill>
                  <a:schemeClr val="accent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endParaRPr lang="nl-NL"/>
          </a:p>
        </p:txBody>
      </p:sp>
      <p:sp>
        <p:nvSpPr>
          <p:cNvPr id="6" name="Tijdelijke aanduiding voor dianummer 5">
            <a:extLst>
              <a:ext uri="{FF2B5EF4-FFF2-40B4-BE49-F238E27FC236}">
                <a16:creationId xmlns:a16="http://schemas.microsoft.com/office/drawing/2014/main" id="{098411C9-B239-F361-F997-0BBFFF5AC055}"/>
              </a:ext>
            </a:extLst>
          </p:cNvPr>
          <p:cNvSpPr>
            <a:spLocks noGrp="1"/>
          </p:cNvSpPr>
          <p:nvPr>
            <p:ph type="sldNum" sz="quarter" idx="12"/>
          </p:nvPr>
        </p:nvSpPr>
        <p:spPr/>
        <p:txBody>
          <a:bodyPr/>
          <a:lstStyle/>
          <a:p>
            <a:fld id="{B557641F-C49E-4244-82A7-E1EBDAD4307B}" type="slidenum">
              <a:rPr lang="nl-NL" smtClean="0"/>
              <a:t>‹Nr.›</a:t>
            </a:fld>
            <a:endParaRPr lang="nl-NL"/>
          </a:p>
        </p:txBody>
      </p:sp>
      <p:pic>
        <p:nvPicPr>
          <p:cNvPr id="9" name="Graphic 8">
            <a:extLst>
              <a:ext uri="{FF2B5EF4-FFF2-40B4-BE49-F238E27FC236}">
                <a16:creationId xmlns:a16="http://schemas.microsoft.com/office/drawing/2014/main" id="{6517E7F6-11BF-60CC-246B-49173D88C15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39469" y="395212"/>
            <a:ext cx="4009062" cy="481088"/>
          </a:xfrm>
          <a:prstGeom prst="rect">
            <a:avLst/>
          </a:prstGeom>
        </p:spPr>
      </p:pic>
    </p:spTree>
    <p:extLst>
      <p:ext uri="{BB962C8B-B14F-4D97-AF65-F5344CB8AC3E}">
        <p14:creationId xmlns:p14="http://schemas.microsoft.com/office/powerpoint/2010/main" val="1172183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EMPTY">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2707A62-BA5A-3550-E0AF-7ACDAEE682C1}"/>
              </a:ext>
            </a:extLst>
          </p:cNvPr>
          <p:cNvSpPr/>
          <p:nvPr userDrawn="1"/>
        </p:nvSpPr>
        <p:spPr>
          <a:xfrm>
            <a:off x="1" y="0"/>
            <a:ext cx="18314618" cy="10287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Tree>
    <p:extLst>
      <p:ext uri="{BB962C8B-B14F-4D97-AF65-F5344CB8AC3E}">
        <p14:creationId xmlns:p14="http://schemas.microsoft.com/office/powerpoint/2010/main" val="2762824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EMPTY">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2707A62-BA5A-3550-E0AF-7ACDAEE682C1}"/>
              </a:ext>
            </a:extLst>
          </p:cNvPr>
          <p:cNvSpPr/>
          <p:nvPr userDrawn="1"/>
        </p:nvSpPr>
        <p:spPr>
          <a:xfrm>
            <a:off x="1" y="0"/>
            <a:ext cx="18314618" cy="10287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Tree>
    <p:extLst>
      <p:ext uri="{BB962C8B-B14F-4D97-AF65-F5344CB8AC3E}">
        <p14:creationId xmlns:p14="http://schemas.microsoft.com/office/powerpoint/2010/main" val="398805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LOGO">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D8428F0-BB18-C76A-827D-37FF96F7903C}"/>
              </a:ext>
            </a:extLst>
          </p:cNvPr>
          <p:cNvSpPr/>
          <p:nvPr userDrawn="1"/>
        </p:nvSpPr>
        <p:spPr>
          <a:xfrm>
            <a:off x="1" y="0"/>
            <a:ext cx="18314618" cy="10287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
        <p:nvSpPr>
          <p:cNvPr id="6" name="Tijdelijke aanduiding voor dianummer 5">
            <a:extLst>
              <a:ext uri="{FF2B5EF4-FFF2-40B4-BE49-F238E27FC236}">
                <a16:creationId xmlns:a16="http://schemas.microsoft.com/office/drawing/2014/main" id="{827FAA5C-458B-281F-D79D-9E5115ABE44A}"/>
              </a:ext>
            </a:extLst>
          </p:cNvPr>
          <p:cNvSpPr>
            <a:spLocks noGrp="1"/>
          </p:cNvSpPr>
          <p:nvPr>
            <p:ph type="sldNum" sz="quarter" idx="12"/>
          </p:nvPr>
        </p:nvSpPr>
        <p:spPr>
          <a:xfrm>
            <a:off x="540000" y="9423000"/>
            <a:ext cx="4114800" cy="324000"/>
          </a:xfrm>
        </p:spPr>
        <p:txBody>
          <a:bodyPr/>
          <a:lstStyle/>
          <a:p>
            <a:fld id="{B557641F-C49E-4244-82A7-E1EBDAD4307B}" type="slidenum">
              <a:rPr lang="nl-NL" smtClean="0"/>
              <a:t>‹Nr.›</a:t>
            </a:fld>
            <a:endParaRPr lang="nl-NL"/>
          </a:p>
        </p:txBody>
      </p:sp>
      <p:pic>
        <p:nvPicPr>
          <p:cNvPr id="7" name="Graphic 6">
            <a:extLst>
              <a:ext uri="{FF2B5EF4-FFF2-40B4-BE49-F238E27FC236}">
                <a16:creationId xmlns:a16="http://schemas.microsoft.com/office/drawing/2014/main" id="{347E275D-92B6-554F-DD3D-01982FB4D8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49800" y="9423000"/>
            <a:ext cx="2700000" cy="324000"/>
          </a:xfrm>
          <a:prstGeom prst="rect">
            <a:avLst/>
          </a:prstGeom>
        </p:spPr>
      </p:pic>
    </p:spTree>
    <p:extLst>
      <p:ext uri="{BB962C8B-B14F-4D97-AF65-F5344CB8AC3E}">
        <p14:creationId xmlns:p14="http://schemas.microsoft.com/office/powerpoint/2010/main" val="46843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EMPTY LOGO">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D8428F0-BB18-C76A-827D-37FF96F7903C}"/>
              </a:ext>
            </a:extLst>
          </p:cNvPr>
          <p:cNvSpPr/>
          <p:nvPr userDrawn="1"/>
        </p:nvSpPr>
        <p:spPr>
          <a:xfrm>
            <a:off x="1" y="0"/>
            <a:ext cx="18314618" cy="10287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
        <p:nvSpPr>
          <p:cNvPr id="6" name="Tijdelijke aanduiding voor dianummer 5">
            <a:extLst>
              <a:ext uri="{FF2B5EF4-FFF2-40B4-BE49-F238E27FC236}">
                <a16:creationId xmlns:a16="http://schemas.microsoft.com/office/drawing/2014/main" id="{827FAA5C-458B-281F-D79D-9E5115ABE44A}"/>
              </a:ext>
            </a:extLst>
          </p:cNvPr>
          <p:cNvSpPr>
            <a:spLocks noGrp="1"/>
          </p:cNvSpPr>
          <p:nvPr>
            <p:ph type="sldNum" sz="quarter" idx="12"/>
          </p:nvPr>
        </p:nvSpPr>
        <p:spPr>
          <a:xfrm>
            <a:off x="540000" y="9423000"/>
            <a:ext cx="4114800" cy="324000"/>
          </a:xfrm>
        </p:spPr>
        <p:txBody>
          <a:bodyPr/>
          <a:lstStyle/>
          <a:p>
            <a:fld id="{B557641F-C49E-4244-82A7-E1EBDAD4307B}" type="slidenum">
              <a:rPr lang="nl-NL" smtClean="0"/>
              <a:t>‹Nr.›</a:t>
            </a:fld>
            <a:endParaRPr lang="nl-NL"/>
          </a:p>
        </p:txBody>
      </p:sp>
      <p:pic>
        <p:nvPicPr>
          <p:cNvPr id="3" name="Graphic 2">
            <a:extLst>
              <a:ext uri="{FF2B5EF4-FFF2-40B4-BE49-F238E27FC236}">
                <a16:creationId xmlns:a16="http://schemas.microsoft.com/office/drawing/2014/main" id="{94D2CBD1-F1C1-2BCA-AF6F-5BBF7E6A27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75500" y="9417498"/>
            <a:ext cx="2910600" cy="329502"/>
          </a:xfrm>
          <a:prstGeom prst="rect">
            <a:avLst/>
          </a:prstGeom>
        </p:spPr>
      </p:pic>
    </p:spTree>
    <p:extLst>
      <p:ext uri="{BB962C8B-B14F-4D97-AF65-F5344CB8AC3E}">
        <p14:creationId xmlns:p14="http://schemas.microsoft.com/office/powerpoint/2010/main" val="3848014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EXT-SLIDE-DIAP">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7E2996D-9D24-7B82-D208-BCEF12614E56}"/>
              </a:ext>
            </a:extLst>
          </p:cNvPr>
          <p:cNvSpPr/>
          <p:nvPr userDrawn="1"/>
        </p:nvSpPr>
        <p:spPr>
          <a:xfrm>
            <a:off x="1" y="0"/>
            <a:ext cx="18314618" cy="10287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
        <p:nvSpPr>
          <p:cNvPr id="2" name="Titel 1">
            <a:extLst>
              <a:ext uri="{FF2B5EF4-FFF2-40B4-BE49-F238E27FC236}">
                <a16:creationId xmlns:a16="http://schemas.microsoft.com/office/drawing/2014/main" id="{DD90B01A-73CD-A044-FC48-9C9E6E8CE90B}"/>
              </a:ext>
            </a:extLst>
          </p:cNvPr>
          <p:cNvSpPr>
            <a:spLocks noGrp="1"/>
          </p:cNvSpPr>
          <p:nvPr>
            <p:ph type="title"/>
          </p:nvPr>
        </p:nvSpPr>
        <p:spPr>
          <a:xfrm>
            <a:off x="1583532" y="500063"/>
            <a:ext cx="15120936" cy="1350170"/>
          </a:xfrm>
        </p:spPr>
        <p:txBody>
          <a:bodyPr/>
          <a:lstStyle>
            <a:lvl1pPr>
              <a:lnSpc>
                <a:spcPts val="4950"/>
              </a:lnSpc>
              <a:defRPr/>
            </a:lvl1pPr>
          </a:lstStyle>
          <a:p>
            <a:r>
              <a:rPr lang="nl-NL"/>
              <a:t>Klik om stijl te bewerken</a:t>
            </a:r>
          </a:p>
        </p:txBody>
      </p:sp>
      <p:sp>
        <p:nvSpPr>
          <p:cNvPr id="3" name="Tijdelijke aanduiding voor inhoud 2">
            <a:extLst>
              <a:ext uri="{FF2B5EF4-FFF2-40B4-BE49-F238E27FC236}">
                <a16:creationId xmlns:a16="http://schemas.microsoft.com/office/drawing/2014/main" id="{35C71315-36A5-0923-0136-F2A8AE47DB6B}"/>
              </a:ext>
            </a:extLst>
          </p:cNvPr>
          <p:cNvSpPr>
            <a:spLocks noGrp="1"/>
          </p:cNvSpPr>
          <p:nvPr>
            <p:ph idx="1"/>
          </p:nvPr>
        </p:nvSpPr>
        <p:spPr>
          <a:xfrm>
            <a:off x="1583534" y="2443163"/>
            <a:ext cx="15120936" cy="6696074"/>
          </a:xfrm>
        </p:spPr>
        <p:txBody>
          <a:bodyPr/>
          <a:lstStyle>
            <a:lvl1pPr>
              <a:spcBef>
                <a:spcPts val="1800"/>
              </a:spcBef>
              <a:defRPr/>
            </a:lvl1pPr>
            <a:lvl2pPr>
              <a:spcBef>
                <a:spcPts val="1800"/>
              </a:spcBef>
              <a:defRPr/>
            </a:lvl2pPr>
            <a:lvl3pPr>
              <a:spcBef>
                <a:spcPts val="1800"/>
              </a:spcBef>
              <a:defRPr/>
            </a:lvl3pPr>
            <a:lvl4pPr>
              <a:spcBef>
                <a:spcPts val="1800"/>
              </a:spcBef>
              <a:defRPr/>
            </a:lvl4pPr>
            <a:lvl5pPr>
              <a:spcBef>
                <a:spcPts val="180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91DADA4-E95E-3744-3120-456AA81F9D1A}"/>
              </a:ext>
            </a:extLst>
          </p:cNvPr>
          <p:cNvSpPr>
            <a:spLocks noGrp="1"/>
          </p:cNvSpPr>
          <p:nvPr>
            <p:ph type="sldNum" sz="quarter" idx="12"/>
          </p:nvPr>
        </p:nvSpPr>
        <p:spPr/>
        <p:txBody>
          <a:bodyPr/>
          <a:lstStyle/>
          <a:p>
            <a:fld id="{B557641F-C49E-4244-82A7-E1EBDAD4307B}" type="slidenum">
              <a:rPr lang="nl-NL" smtClean="0"/>
              <a:t>‹Nr.›</a:t>
            </a:fld>
            <a:endParaRPr lang="nl-NL"/>
          </a:p>
        </p:txBody>
      </p:sp>
      <p:pic>
        <p:nvPicPr>
          <p:cNvPr id="8" name="Graphic 7">
            <a:extLst>
              <a:ext uri="{FF2B5EF4-FFF2-40B4-BE49-F238E27FC236}">
                <a16:creationId xmlns:a16="http://schemas.microsoft.com/office/drawing/2014/main" id="{92EFFC13-C3FA-1465-158A-BBF9AD11E6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49800" y="9423000"/>
            <a:ext cx="2700000" cy="324000"/>
          </a:xfrm>
          <a:prstGeom prst="rect">
            <a:avLst/>
          </a:prstGeom>
        </p:spPr>
      </p:pic>
    </p:spTree>
    <p:extLst>
      <p:ext uri="{BB962C8B-B14F-4D97-AF65-F5344CB8AC3E}">
        <p14:creationId xmlns:p14="http://schemas.microsoft.com/office/powerpoint/2010/main" val="615572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5">
          <p15:clr>
            <a:srgbClr val="FBAE40"/>
          </p15:clr>
        </p15:guide>
        <p15:guide id="4" pos="7015">
          <p15:clr>
            <a:srgbClr val="FBAE40"/>
          </p15:clr>
        </p15:guide>
        <p15:guide id="5" orient="horz" pos="1026">
          <p15:clr>
            <a:srgbClr val="FBAE40"/>
          </p15:clr>
        </p15:guide>
        <p15:guide id="6" orient="horz" pos="777">
          <p15:clr>
            <a:srgbClr val="FBAE40"/>
          </p15:clr>
        </p15:guide>
        <p15:guide id="7" orient="horz" pos="210">
          <p15:clr>
            <a:srgbClr val="FBAE40"/>
          </p15:clr>
        </p15:guide>
        <p15:guide id="8" orient="horz" pos="38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Title Placeholder 21">
            <a:extLst>
              <a:ext uri="{FF2B5EF4-FFF2-40B4-BE49-F238E27FC236}">
                <a16:creationId xmlns:a16="http://schemas.microsoft.com/office/drawing/2014/main" id="{31D22867-E8F5-7B84-7C73-C4022A30B0E3}"/>
              </a:ext>
            </a:extLst>
          </p:cNvPr>
          <p:cNvSpPr>
            <a:spLocks noGrp="1"/>
          </p:cNvSpPr>
          <p:nvPr>
            <p:ph type="title"/>
          </p:nvPr>
        </p:nvSpPr>
        <p:spPr>
          <a:xfrm>
            <a:off x="1188000" y="135000"/>
            <a:ext cx="13500000" cy="1773927"/>
          </a:xfrm>
          <a:prstGeom prst="rect">
            <a:avLst/>
          </a:prstGeom>
        </p:spPr>
        <p:txBody>
          <a:bodyPr vert="horz" lIns="90000" tIns="90000" rIns="91440" bIns="90000" rtlCol="0" anchor="ctr">
            <a:norm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Tree>
    <p:extLst>
      <p:ext uri="{BB962C8B-B14F-4D97-AF65-F5344CB8AC3E}">
        <p14:creationId xmlns:p14="http://schemas.microsoft.com/office/powerpoint/2010/main" val="1617900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EXT-SLIDE-DIAP">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7E2996D-9D24-7B82-D208-BCEF12614E56}"/>
              </a:ext>
            </a:extLst>
          </p:cNvPr>
          <p:cNvSpPr/>
          <p:nvPr userDrawn="1"/>
        </p:nvSpPr>
        <p:spPr>
          <a:xfrm>
            <a:off x="1" y="0"/>
            <a:ext cx="18314618" cy="10287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
        <p:nvSpPr>
          <p:cNvPr id="2" name="Titel 1">
            <a:extLst>
              <a:ext uri="{FF2B5EF4-FFF2-40B4-BE49-F238E27FC236}">
                <a16:creationId xmlns:a16="http://schemas.microsoft.com/office/drawing/2014/main" id="{DD90B01A-73CD-A044-FC48-9C9E6E8CE90B}"/>
              </a:ext>
            </a:extLst>
          </p:cNvPr>
          <p:cNvSpPr>
            <a:spLocks noGrp="1"/>
          </p:cNvSpPr>
          <p:nvPr>
            <p:ph type="title"/>
          </p:nvPr>
        </p:nvSpPr>
        <p:spPr>
          <a:xfrm>
            <a:off x="1583532" y="500063"/>
            <a:ext cx="15120936" cy="1350170"/>
          </a:xfrm>
        </p:spPr>
        <p:txBody>
          <a:bodyPr/>
          <a:lstStyle>
            <a:lvl1pPr>
              <a:lnSpc>
                <a:spcPts val="4950"/>
              </a:lnSpc>
              <a:defRPr/>
            </a:lvl1pPr>
          </a:lstStyle>
          <a:p>
            <a:r>
              <a:rPr lang="nl-NL"/>
              <a:t>Klik om stijl te bewerken</a:t>
            </a:r>
          </a:p>
        </p:txBody>
      </p:sp>
      <p:sp>
        <p:nvSpPr>
          <p:cNvPr id="3" name="Tijdelijke aanduiding voor inhoud 2">
            <a:extLst>
              <a:ext uri="{FF2B5EF4-FFF2-40B4-BE49-F238E27FC236}">
                <a16:creationId xmlns:a16="http://schemas.microsoft.com/office/drawing/2014/main" id="{35C71315-36A5-0923-0136-F2A8AE47DB6B}"/>
              </a:ext>
            </a:extLst>
          </p:cNvPr>
          <p:cNvSpPr>
            <a:spLocks noGrp="1"/>
          </p:cNvSpPr>
          <p:nvPr>
            <p:ph idx="1"/>
          </p:nvPr>
        </p:nvSpPr>
        <p:spPr>
          <a:xfrm>
            <a:off x="1583534" y="2443163"/>
            <a:ext cx="15120936" cy="6696074"/>
          </a:xfrm>
        </p:spPr>
        <p:txBody>
          <a:bodyPr/>
          <a:lstStyle>
            <a:lvl1pPr>
              <a:spcBef>
                <a:spcPts val="1800"/>
              </a:spcBef>
              <a:defRPr/>
            </a:lvl1pPr>
            <a:lvl2pPr>
              <a:spcBef>
                <a:spcPts val="1800"/>
              </a:spcBef>
              <a:defRPr/>
            </a:lvl2pPr>
            <a:lvl3pPr>
              <a:spcBef>
                <a:spcPts val="1800"/>
              </a:spcBef>
              <a:defRPr/>
            </a:lvl3pPr>
            <a:lvl4pPr>
              <a:spcBef>
                <a:spcPts val="1800"/>
              </a:spcBef>
              <a:defRPr/>
            </a:lvl4pPr>
            <a:lvl5pPr>
              <a:spcBef>
                <a:spcPts val="180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91DADA4-E95E-3744-3120-456AA81F9D1A}"/>
              </a:ext>
            </a:extLst>
          </p:cNvPr>
          <p:cNvSpPr>
            <a:spLocks noGrp="1"/>
          </p:cNvSpPr>
          <p:nvPr>
            <p:ph type="sldNum" sz="quarter" idx="12"/>
          </p:nvPr>
        </p:nvSpPr>
        <p:spPr/>
        <p:txBody>
          <a:bodyPr/>
          <a:lstStyle/>
          <a:p>
            <a:fld id="{B557641F-C49E-4244-82A7-E1EBDAD4307B}" type="slidenum">
              <a:rPr lang="nl-NL" smtClean="0"/>
              <a:t>‹Nr.›</a:t>
            </a:fld>
            <a:endParaRPr lang="nl-NL"/>
          </a:p>
        </p:txBody>
      </p:sp>
      <p:pic>
        <p:nvPicPr>
          <p:cNvPr id="4" name="Graphic 3">
            <a:extLst>
              <a:ext uri="{FF2B5EF4-FFF2-40B4-BE49-F238E27FC236}">
                <a16:creationId xmlns:a16="http://schemas.microsoft.com/office/drawing/2014/main" id="{3F38AF9E-64F7-DF2C-CAC3-85C30DD36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75500" y="9417498"/>
            <a:ext cx="2910600" cy="329502"/>
          </a:xfrm>
          <a:prstGeom prst="rect">
            <a:avLst/>
          </a:prstGeom>
        </p:spPr>
      </p:pic>
    </p:spTree>
    <p:extLst>
      <p:ext uri="{BB962C8B-B14F-4D97-AF65-F5344CB8AC3E}">
        <p14:creationId xmlns:p14="http://schemas.microsoft.com/office/powerpoint/2010/main" val="2668994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5">
          <p15:clr>
            <a:srgbClr val="FBAE40"/>
          </p15:clr>
        </p15:guide>
        <p15:guide id="4" pos="7015">
          <p15:clr>
            <a:srgbClr val="FBAE40"/>
          </p15:clr>
        </p15:guide>
        <p15:guide id="5" orient="horz" pos="1026">
          <p15:clr>
            <a:srgbClr val="FBAE40"/>
          </p15:clr>
        </p15:guide>
        <p15:guide id="6" orient="horz" pos="777">
          <p15:clr>
            <a:srgbClr val="FBAE40"/>
          </p15:clr>
        </p15:guide>
        <p15:guide id="7" orient="horz" pos="210">
          <p15:clr>
            <a:srgbClr val="FBAE40"/>
          </p15:clr>
        </p15:guide>
        <p15:guide id="8" orient="horz" pos="383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EXT-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90B01A-73CD-A044-FC48-9C9E6E8CE90B}"/>
              </a:ext>
            </a:extLst>
          </p:cNvPr>
          <p:cNvSpPr>
            <a:spLocks noGrp="1"/>
          </p:cNvSpPr>
          <p:nvPr>
            <p:ph type="title" hasCustomPrompt="1"/>
          </p:nvPr>
        </p:nvSpPr>
        <p:spPr>
          <a:xfrm>
            <a:off x="1583532" y="500063"/>
            <a:ext cx="15120936" cy="1350170"/>
          </a:xfrm>
        </p:spPr>
        <p:txBody>
          <a:bodyPr/>
          <a:lstStyle>
            <a:lvl1pPr>
              <a:lnSpc>
                <a:spcPts val="4950"/>
              </a:lnSpc>
              <a:defRPr>
                <a:solidFill>
                  <a:schemeClr val="tx2"/>
                </a:solidFill>
              </a:defRPr>
            </a:lvl1pPr>
          </a:lstStyle>
          <a:p>
            <a:r>
              <a:rPr lang="nl-NL"/>
              <a:t>Klik om de tekststijl te bewerken</a:t>
            </a:r>
          </a:p>
        </p:txBody>
      </p:sp>
      <p:sp>
        <p:nvSpPr>
          <p:cNvPr id="3" name="Tijdelijke aanduiding voor inhoud 2">
            <a:extLst>
              <a:ext uri="{FF2B5EF4-FFF2-40B4-BE49-F238E27FC236}">
                <a16:creationId xmlns:a16="http://schemas.microsoft.com/office/drawing/2014/main" id="{35C71315-36A5-0923-0136-F2A8AE47DB6B}"/>
              </a:ext>
            </a:extLst>
          </p:cNvPr>
          <p:cNvSpPr>
            <a:spLocks noGrp="1"/>
          </p:cNvSpPr>
          <p:nvPr>
            <p:ph idx="1"/>
          </p:nvPr>
        </p:nvSpPr>
        <p:spPr>
          <a:xfrm>
            <a:off x="1583534" y="2443163"/>
            <a:ext cx="15120936" cy="6696074"/>
          </a:xfrm>
        </p:spPr>
        <p:txBody>
          <a:bodyPr/>
          <a:lstStyle>
            <a:lvl1pPr>
              <a:spcBef>
                <a:spcPts val="1800"/>
              </a:spcBef>
              <a:defRPr>
                <a:solidFill>
                  <a:schemeClr val="tx2"/>
                </a:solidFill>
              </a:defRPr>
            </a:lvl1pPr>
            <a:lvl2pPr>
              <a:spcBef>
                <a:spcPts val="1800"/>
              </a:spcBef>
              <a:defRPr>
                <a:solidFill>
                  <a:schemeClr val="tx2"/>
                </a:solidFill>
              </a:defRPr>
            </a:lvl2pPr>
            <a:lvl3pPr>
              <a:spcBef>
                <a:spcPts val="1800"/>
              </a:spcBef>
              <a:defRPr>
                <a:solidFill>
                  <a:schemeClr val="tx2"/>
                </a:solidFill>
              </a:defRPr>
            </a:lvl3pPr>
            <a:lvl4pPr>
              <a:spcBef>
                <a:spcPts val="1800"/>
              </a:spcBef>
              <a:defRPr>
                <a:solidFill>
                  <a:schemeClr val="tx2"/>
                </a:solidFill>
              </a:defRPr>
            </a:lvl4pPr>
            <a:lvl5pPr>
              <a:spcBef>
                <a:spcPts val="1800"/>
              </a:spcBef>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91DADA4-E95E-3744-3120-456AA81F9D1A}"/>
              </a:ext>
            </a:extLst>
          </p:cNvPr>
          <p:cNvSpPr>
            <a:spLocks noGrp="1"/>
          </p:cNvSpPr>
          <p:nvPr>
            <p:ph type="sldNum" sz="quarter" idx="12"/>
          </p:nvPr>
        </p:nvSpPr>
        <p:spPr/>
        <p:txBody>
          <a:bodyPr/>
          <a:lstStyle>
            <a:lvl1pPr>
              <a:defRPr>
                <a:solidFill>
                  <a:schemeClr val="accent2"/>
                </a:solidFill>
              </a:defRPr>
            </a:lvl1pPr>
          </a:lstStyle>
          <a:p>
            <a:fld id="{B557641F-C49E-4244-82A7-E1EBDAD4307B}" type="slidenum">
              <a:rPr lang="nl-NL" smtClean="0"/>
              <a:pPr/>
              <a:t>‹Nr.›</a:t>
            </a:fld>
            <a:endParaRPr lang="nl-NL"/>
          </a:p>
        </p:txBody>
      </p:sp>
      <p:pic>
        <p:nvPicPr>
          <p:cNvPr id="8" name="Graphic 7">
            <a:extLst>
              <a:ext uri="{FF2B5EF4-FFF2-40B4-BE49-F238E27FC236}">
                <a16:creationId xmlns:a16="http://schemas.microsoft.com/office/drawing/2014/main" id="{92EFFC13-C3FA-1465-158A-BBF9AD11E6A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049800" y="9423000"/>
            <a:ext cx="2700000" cy="324000"/>
          </a:xfrm>
          <a:prstGeom prst="rect">
            <a:avLst/>
          </a:prstGeom>
        </p:spPr>
      </p:pic>
    </p:spTree>
    <p:extLst>
      <p:ext uri="{BB962C8B-B14F-4D97-AF65-F5344CB8AC3E}">
        <p14:creationId xmlns:p14="http://schemas.microsoft.com/office/powerpoint/2010/main" val="764659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5">
          <p15:clr>
            <a:srgbClr val="FBAE40"/>
          </p15:clr>
        </p15:guide>
        <p15:guide id="4" pos="7015">
          <p15:clr>
            <a:srgbClr val="FBAE40"/>
          </p15:clr>
        </p15:guide>
        <p15:guide id="5" orient="horz" pos="1026">
          <p15:clr>
            <a:srgbClr val="FBAE40"/>
          </p15:clr>
        </p15:guide>
        <p15:guide id="6" orient="horz" pos="777">
          <p15:clr>
            <a:srgbClr val="FBAE40"/>
          </p15:clr>
        </p15:guide>
        <p15:guide id="7" orient="horz" pos="210">
          <p15:clr>
            <a:srgbClr val="FBAE40"/>
          </p15:clr>
        </p15:guide>
        <p15:guide id="8" orient="horz" pos="383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TEXT-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90B01A-73CD-A044-FC48-9C9E6E8CE90B}"/>
              </a:ext>
            </a:extLst>
          </p:cNvPr>
          <p:cNvSpPr>
            <a:spLocks noGrp="1"/>
          </p:cNvSpPr>
          <p:nvPr>
            <p:ph type="title" hasCustomPrompt="1"/>
          </p:nvPr>
        </p:nvSpPr>
        <p:spPr>
          <a:xfrm>
            <a:off x="1583532" y="500063"/>
            <a:ext cx="15120936" cy="1350170"/>
          </a:xfrm>
        </p:spPr>
        <p:txBody>
          <a:bodyPr/>
          <a:lstStyle>
            <a:lvl1pPr>
              <a:lnSpc>
                <a:spcPts val="4950"/>
              </a:lnSpc>
              <a:defRPr>
                <a:solidFill>
                  <a:schemeClr val="tx2"/>
                </a:solidFill>
              </a:defRPr>
            </a:lvl1pPr>
          </a:lstStyle>
          <a:p>
            <a:r>
              <a:rPr lang="nl-NL"/>
              <a:t>Klik om de tekststijl te bewerken</a:t>
            </a:r>
          </a:p>
        </p:txBody>
      </p:sp>
      <p:sp>
        <p:nvSpPr>
          <p:cNvPr id="3" name="Tijdelijke aanduiding voor inhoud 2">
            <a:extLst>
              <a:ext uri="{FF2B5EF4-FFF2-40B4-BE49-F238E27FC236}">
                <a16:creationId xmlns:a16="http://schemas.microsoft.com/office/drawing/2014/main" id="{35C71315-36A5-0923-0136-F2A8AE47DB6B}"/>
              </a:ext>
            </a:extLst>
          </p:cNvPr>
          <p:cNvSpPr>
            <a:spLocks noGrp="1"/>
          </p:cNvSpPr>
          <p:nvPr>
            <p:ph idx="1"/>
          </p:nvPr>
        </p:nvSpPr>
        <p:spPr>
          <a:xfrm>
            <a:off x="1583534" y="2443163"/>
            <a:ext cx="15120936" cy="6696074"/>
          </a:xfrm>
        </p:spPr>
        <p:txBody>
          <a:bodyPr/>
          <a:lstStyle>
            <a:lvl1pPr>
              <a:spcBef>
                <a:spcPts val="1800"/>
              </a:spcBef>
              <a:defRPr>
                <a:solidFill>
                  <a:schemeClr val="tx2"/>
                </a:solidFill>
              </a:defRPr>
            </a:lvl1pPr>
            <a:lvl2pPr>
              <a:spcBef>
                <a:spcPts val="1800"/>
              </a:spcBef>
              <a:defRPr>
                <a:solidFill>
                  <a:schemeClr val="tx2"/>
                </a:solidFill>
              </a:defRPr>
            </a:lvl2pPr>
            <a:lvl3pPr>
              <a:spcBef>
                <a:spcPts val="1800"/>
              </a:spcBef>
              <a:defRPr>
                <a:solidFill>
                  <a:schemeClr val="tx2"/>
                </a:solidFill>
              </a:defRPr>
            </a:lvl3pPr>
            <a:lvl4pPr>
              <a:spcBef>
                <a:spcPts val="1800"/>
              </a:spcBef>
              <a:defRPr>
                <a:solidFill>
                  <a:schemeClr val="tx2"/>
                </a:solidFill>
              </a:defRPr>
            </a:lvl4pPr>
            <a:lvl5pPr>
              <a:spcBef>
                <a:spcPts val="1800"/>
              </a:spcBef>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91DADA4-E95E-3744-3120-456AA81F9D1A}"/>
              </a:ext>
            </a:extLst>
          </p:cNvPr>
          <p:cNvSpPr>
            <a:spLocks noGrp="1"/>
          </p:cNvSpPr>
          <p:nvPr>
            <p:ph type="sldNum" sz="quarter" idx="12"/>
          </p:nvPr>
        </p:nvSpPr>
        <p:spPr/>
        <p:txBody>
          <a:bodyPr/>
          <a:lstStyle>
            <a:lvl1pPr>
              <a:defRPr>
                <a:solidFill>
                  <a:schemeClr val="accent2"/>
                </a:solidFill>
              </a:defRPr>
            </a:lvl1pPr>
          </a:lstStyle>
          <a:p>
            <a:fld id="{B557641F-C49E-4244-82A7-E1EBDAD4307B}" type="slidenum">
              <a:rPr lang="nl-NL" smtClean="0"/>
              <a:pPr/>
              <a:t>‹Nr.›</a:t>
            </a:fld>
            <a:endParaRPr lang="nl-NL"/>
          </a:p>
        </p:txBody>
      </p:sp>
      <p:pic>
        <p:nvPicPr>
          <p:cNvPr id="4" name="Graphic 3">
            <a:extLst>
              <a:ext uri="{FF2B5EF4-FFF2-40B4-BE49-F238E27FC236}">
                <a16:creationId xmlns:a16="http://schemas.microsoft.com/office/drawing/2014/main" id="{84D84963-82C9-763B-CEB4-EDFC488DAD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875500" y="9417499"/>
            <a:ext cx="2910600" cy="329501"/>
          </a:xfrm>
          <a:prstGeom prst="rect">
            <a:avLst/>
          </a:prstGeom>
        </p:spPr>
      </p:pic>
    </p:spTree>
    <p:extLst>
      <p:ext uri="{BB962C8B-B14F-4D97-AF65-F5344CB8AC3E}">
        <p14:creationId xmlns:p14="http://schemas.microsoft.com/office/powerpoint/2010/main" val="1998711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5">
          <p15:clr>
            <a:srgbClr val="FBAE40"/>
          </p15:clr>
        </p15:guide>
        <p15:guide id="4" pos="7015">
          <p15:clr>
            <a:srgbClr val="FBAE40"/>
          </p15:clr>
        </p15:guide>
        <p15:guide id="5" orient="horz" pos="1026">
          <p15:clr>
            <a:srgbClr val="FBAE40"/>
          </p15:clr>
        </p15:guide>
        <p15:guide id="6" orient="horz" pos="777">
          <p15:clr>
            <a:srgbClr val="FBAE40"/>
          </p15:clr>
        </p15:guide>
        <p15:guide id="7" orient="horz" pos="210">
          <p15:clr>
            <a:srgbClr val="FBAE40"/>
          </p15:clr>
        </p15:guide>
        <p15:guide id="8" orient="horz" pos="383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EXT-SLID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49A8CCF-D460-7FAC-C6D1-71B02A09A84F}"/>
              </a:ext>
            </a:extLst>
          </p:cNvPr>
          <p:cNvSpPr/>
          <p:nvPr userDrawn="1"/>
        </p:nvSpPr>
        <p:spPr>
          <a:xfrm>
            <a:off x="1" y="2156952"/>
            <a:ext cx="18314618" cy="8130048"/>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
        <p:nvSpPr>
          <p:cNvPr id="2" name="Titel 1">
            <a:extLst>
              <a:ext uri="{FF2B5EF4-FFF2-40B4-BE49-F238E27FC236}">
                <a16:creationId xmlns:a16="http://schemas.microsoft.com/office/drawing/2014/main" id="{DD90B01A-73CD-A044-FC48-9C9E6E8CE90B}"/>
              </a:ext>
            </a:extLst>
          </p:cNvPr>
          <p:cNvSpPr>
            <a:spLocks noGrp="1"/>
          </p:cNvSpPr>
          <p:nvPr>
            <p:ph type="title" hasCustomPrompt="1"/>
          </p:nvPr>
        </p:nvSpPr>
        <p:spPr>
          <a:xfrm>
            <a:off x="1583532" y="500063"/>
            <a:ext cx="15120936" cy="1350170"/>
          </a:xfrm>
        </p:spPr>
        <p:txBody>
          <a:bodyPr/>
          <a:lstStyle>
            <a:lvl1pPr>
              <a:lnSpc>
                <a:spcPts val="4950"/>
              </a:lnSpc>
              <a:defRPr>
                <a:solidFill>
                  <a:schemeClr val="tx2"/>
                </a:solidFill>
              </a:defRPr>
            </a:lvl1pPr>
          </a:lstStyle>
          <a:p>
            <a:r>
              <a:rPr lang="nl-NL"/>
              <a:t>Klik om de tekststijl te bewerken</a:t>
            </a:r>
          </a:p>
        </p:txBody>
      </p:sp>
      <p:sp>
        <p:nvSpPr>
          <p:cNvPr id="3" name="Tijdelijke aanduiding voor inhoud 2">
            <a:extLst>
              <a:ext uri="{FF2B5EF4-FFF2-40B4-BE49-F238E27FC236}">
                <a16:creationId xmlns:a16="http://schemas.microsoft.com/office/drawing/2014/main" id="{35C71315-36A5-0923-0136-F2A8AE47DB6B}"/>
              </a:ext>
            </a:extLst>
          </p:cNvPr>
          <p:cNvSpPr>
            <a:spLocks noGrp="1"/>
          </p:cNvSpPr>
          <p:nvPr>
            <p:ph idx="1"/>
          </p:nvPr>
        </p:nvSpPr>
        <p:spPr>
          <a:xfrm>
            <a:off x="1583534" y="2700002"/>
            <a:ext cx="15120936" cy="6439236"/>
          </a:xfrm>
        </p:spPr>
        <p:txBody>
          <a:bodyPr/>
          <a:lstStyle>
            <a:lvl1pPr>
              <a:spcBef>
                <a:spcPts val="1800"/>
              </a:spcBef>
              <a:defRPr>
                <a:solidFill>
                  <a:schemeClr val="tx2"/>
                </a:solidFill>
              </a:defRPr>
            </a:lvl1pPr>
            <a:lvl2pPr>
              <a:spcBef>
                <a:spcPts val="1800"/>
              </a:spcBef>
              <a:defRPr>
                <a:solidFill>
                  <a:schemeClr val="tx2"/>
                </a:solidFill>
              </a:defRPr>
            </a:lvl2pPr>
            <a:lvl3pPr>
              <a:spcBef>
                <a:spcPts val="1800"/>
              </a:spcBef>
              <a:defRPr>
                <a:solidFill>
                  <a:schemeClr val="tx2"/>
                </a:solidFill>
              </a:defRPr>
            </a:lvl3pPr>
            <a:lvl4pPr>
              <a:spcBef>
                <a:spcPts val="1800"/>
              </a:spcBef>
              <a:defRPr>
                <a:solidFill>
                  <a:schemeClr val="tx2"/>
                </a:solidFill>
              </a:defRPr>
            </a:lvl4pPr>
            <a:lvl5pPr>
              <a:spcBef>
                <a:spcPts val="1800"/>
              </a:spcBef>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91DADA4-E95E-3744-3120-456AA81F9D1A}"/>
              </a:ext>
            </a:extLst>
          </p:cNvPr>
          <p:cNvSpPr>
            <a:spLocks noGrp="1"/>
          </p:cNvSpPr>
          <p:nvPr>
            <p:ph type="sldNum" sz="quarter" idx="12"/>
          </p:nvPr>
        </p:nvSpPr>
        <p:spPr/>
        <p:txBody>
          <a:bodyPr/>
          <a:lstStyle>
            <a:lvl1pPr>
              <a:defRPr>
                <a:solidFill>
                  <a:schemeClr val="accent2"/>
                </a:solidFill>
              </a:defRPr>
            </a:lvl1pPr>
          </a:lstStyle>
          <a:p>
            <a:fld id="{B557641F-C49E-4244-82A7-E1EBDAD4307B}" type="slidenum">
              <a:rPr lang="nl-NL" smtClean="0"/>
              <a:pPr/>
              <a:t>‹Nr.›</a:t>
            </a:fld>
            <a:endParaRPr lang="nl-NL"/>
          </a:p>
        </p:txBody>
      </p:sp>
      <p:pic>
        <p:nvPicPr>
          <p:cNvPr id="8" name="Graphic 7">
            <a:extLst>
              <a:ext uri="{FF2B5EF4-FFF2-40B4-BE49-F238E27FC236}">
                <a16:creationId xmlns:a16="http://schemas.microsoft.com/office/drawing/2014/main" id="{92EFFC13-C3FA-1465-158A-BBF9AD11E6A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049800" y="9423000"/>
            <a:ext cx="2700000" cy="324000"/>
          </a:xfrm>
          <a:prstGeom prst="rect">
            <a:avLst/>
          </a:prstGeom>
        </p:spPr>
      </p:pic>
    </p:spTree>
    <p:extLst>
      <p:ext uri="{BB962C8B-B14F-4D97-AF65-F5344CB8AC3E}">
        <p14:creationId xmlns:p14="http://schemas.microsoft.com/office/powerpoint/2010/main" val="28593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5">
          <p15:clr>
            <a:srgbClr val="FBAE40"/>
          </p15:clr>
        </p15:guide>
        <p15:guide id="4" pos="7015">
          <p15:clr>
            <a:srgbClr val="FBAE40"/>
          </p15:clr>
        </p15:guide>
        <p15:guide id="5" orient="horz" pos="1026">
          <p15:clr>
            <a:srgbClr val="FBAE40"/>
          </p15:clr>
        </p15:guide>
        <p15:guide id="6" orient="horz" pos="777">
          <p15:clr>
            <a:srgbClr val="FBAE40"/>
          </p15:clr>
        </p15:guide>
        <p15:guide id="7" orient="horz" pos="210">
          <p15:clr>
            <a:srgbClr val="FBAE40"/>
          </p15:clr>
        </p15:guide>
        <p15:guide id="8" orient="horz" pos="3838">
          <p15:clr>
            <a:srgbClr val="FBAE40"/>
          </p15:clr>
        </p15:guide>
        <p15:guide id="9" orient="horz" pos="1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EXT-SLID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49A8CCF-D460-7FAC-C6D1-71B02A09A84F}"/>
              </a:ext>
            </a:extLst>
          </p:cNvPr>
          <p:cNvSpPr/>
          <p:nvPr userDrawn="1"/>
        </p:nvSpPr>
        <p:spPr>
          <a:xfrm>
            <a:off x="1" y="2156952"/>
            <a:ext cx="18314618" cy="8130048"/>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100" b="0" i="0">
              <a:latin typeface="Arial" panose="020B0604020202020204" pitchFamily="34" charset="0"/>
            </a:endParaRPr>
          </a:p>
        </p:txBody>
      </p:sp>
      <p:sp>
        <p:nvSpPr>
          <p:cNvPr id="2" name="Titel 1">
            <a:extLst>
              <a:ext uri="{FF2B5EF4-FFF2-40B4-BE49-F238E27FC236}">
                <a16:creationId xmlns:a16="http://schemas.microsoft.com/office/drawing/2014/main" id="{DD90B01A-73CD-A044-FC48-9C9E6E8CE90B}"/>
              </a:ext>
            </a:extLst>
          </p:cNvPr>
          <p:cNvSpPr>
            <a:spLocks noGrp="1"/>
          </p:cNvSpPr>
          <p:nvPr>
            <p:ph type="title" hasCustomPrompt="1"/>
          </p:nvPr>
        </p:nvSpPr>
        <p:spPr>
          <a:xfrm>
            <a:off x="1583532" y="500063"/>
            <a:ext cx="15120936" cy="1350170"/>
          </a:xfrm>
        </p:spPr>
        <p:txBody>
          <a:bodyPr/>
          <a:lstStyle>
            <a:lvl1pPr>
              <a:lnSpc>
                <a:spcPts val="4950"/>
              </a:lnSpc>
              <a:defRPr>
                <a:solidFill>
                  <a:schemeClr val="tx2"/>
                </a:solidFill>
              </a:defRPr>
            </a:lvl1pPr>
          </a:lstStyle>
          <a:p>
            <a:r>
              <a:rPr lang="nl-NL"/>
              <a:t>Klik om de tekststijl te bewerken</a:t>
            </a:r>
          </a:p>
        </p:txBody>
      </p:sp>
      <p:sp>
        <p:nvSpPr>
          <p:cNvPr id="3" name="Tijdelijke aanduiding voor inhoud 2">
            <a:extLst>
              <a:ext uri="{FF2B5EF4-FFF2-40B4-BE49-F238E27FC236}">
                <a16:creationId xmlns:a16="http://schemas.microsoft.com/office/drawing/2014/main" id="{35C71315-36A5-0923-0136-F2A8AE47DB6B}"/>
              </a:ext>
            </a:extLst>
          </p:cNvPr>
          <p:cNvSpPr>
            <a:spLocks noGrp="1"/>
          </p:cNvSpPr>
          <p:nvPr>
            <p:ph idx="1"/>
          </p:nvPr>
        </p:nvSpPr>
        <p:spPr>
          <a:xfrm>
            <a:off x="1583534" y="2700002"/>
            <a:ext cx="15120936" cy="6439236"/>
          </a:xfrm>
        </p:spPr>
        <p:txBody>
          <a:bodyPr/>
          <a:lstStyle>
            <a:lvl1pPr>
              <a:spcBef>
                <a:spcPts val="1800"/>
              </a:spcBef>
              <a:defRPr>
                <a:solidFill>
                  <a:schemeClr val="tx2"/>
                </a:solidFill>
              </a:defRPr>
            </a:lvl1pPr>
            <a:lvl2pPr>
              <a:spcBef>
                <a:spcPts val="1800"/>
              </a:spcBef>
              <a:defRPr>
                <a:solidFill>
                  <a:schemeClr val="tx2"/>
                </a:solidFill>
              </a:defRPr>
            </a:lvl2pPr>
            <a:lvl3pPr>
              <a:spcBef>
                <a:spcPts val="1800"/>
              </a:spcBef>
              <a:defRPr>
                <a:solidFill>
                  <a:schemeClr val="tx2"/>
                </a:solidFill>
              </a:defRPr>
            </a:lvl3pPr>
            <a:lvl4pPr>
              <a:spcBef>
                <a:spcPts val="1800"/>
              </a:spcBef>
              <a:defRPr>
                <a:solidFill>
                  <a:schemeClr val="tx2"/>
                </a:solidFill>
              </a:defRPr>
            </a:lvl4pPr>
            <a:lvl5pPr>
              <a:spcBef>
                <a:spcPts val="1800"/>
              </a:spcBef>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691DADA4-E95E-3744-3120-456AA81F9D1A}"/>
              </a:ext>
            </a:extLst>
          </p:cNvPr>
          <p:cNvSpPr>
            <a:spLocks noGrp="1"/>
          </p:cNvSpPr>
          <p:nvPr>
            <p:ph type="sldNum" sz="quarter" idx="12"/>
          </p:nvPr>
        </p:nvSpPr>
        <p:spPr/>
        <p:txBody>
          <a:bodyPr/>
          <a:lstStyle>
            <a:lvl1pPr>
              <a:defRPr>
                <a:solidFill>
                  <a:schemeClr val="accent2"/>
                </a:solidFill>
              </a:defRPr>
            </a:lvl1pPr>
          </a:lstStyle>
          <a:p>
            <a:fld id="{B557641F-C49E-4244-82A7-E1EBDAD4307B}" type="slidenum">
              <a:rPr lang="nl-NL" smtClean="0"/>
              <a:pPr/>
              <a:t>‹Nr.›</a:t>
            </a:fld>
            <a:endParaRPr lang="nl-NL"/>
          </a:p>
        </p:txBody>
      </p:sp>
      <p:pic>
        <p:nvPicPr>
          <p:cNvPr id="8" name="Graphic 7">
            <a:extLst>
              <a:ext uri="{FF2B5EF4-FFF2-40B4-BE49-F238E27FC236}">
                <a16:creationId xmlns:a16="http://schemas.microsoft.com/office/drawing/2014/main" id="{92EFFC13-C3FA-1465-158A-BBF9AD11E6A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049800" y="9423000"/>
            <a:ext cx="2700000" cy="324000"/>
          </a:xfrm>
          <a:prstGeom prst="rect">
            <a:avLst/>
          </a:prstGeom>
        </p:spPr>
      </p:pic>
    </p:spTree>
    <p:extLst>
      <p:ext uri="{BB962C8B-B14F-4D97-AF65-F5344CB8AC3E}">
        <p14:creationId xmlns:p14="http://schemas.microsoft.com/office/powerpoint/2010/main" val="409524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5">
          <p15:clr>
            <a:srgbClr val="FBAE40"/>
          </p15:clr>
        </p15:guide>
        <p15:guide id="4" pos="7015">
          <p15:clr>
            <a:srgbClr val="FBAE40"/>
          </p15:clr>
        </p15:guide>
        <p15:guide id="5" orient="horz" pos="1026">
          <p15:clr>
            <a:srgbClr val="FBAE40"/>
          </p15:clr>
        </p15:guide>
        <p15:guide id="6" orient="horz" pos="777">
          <p15:clr>
            <a:srgbClr val="FBAE40"/>
          </p15:clr>
        </p15:guide>
        <p15:guide id="7" orient="horz" pos="210">
          <p15:clr>
            <a:srgbClr val="FBAE40"/>
          </p15:clr>
        </p15:guide>
        <p15:guide id="8" orient="horz" pos="3838">
          <p15:clr>
            <a:srgbClr val="FBAE40"/>
          </p15:clr>
        </p15:guide>
        <p15:guide id="9" orient="horz" pos="11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3E0D7-8831-B0AB-4DD2-309A8C269F0D}"/>
              </a:ext>
            </a:extLst>
          </p:cNvPr>
          <p:cNvSpPr>
            <a:spLocks noGrp="1"/>
          </p:cNvSpPr>
          <p:nvPr>
            <p:ph type="title"/>
          </p:nvPr>
        </p:nvSpPr>
        <p:spPr>
          <a:xfrm>
            <a:off x="1247775" y="2564608"/>
            <a:ext cx="15773400" cy="4279106"/>
          </a:xfrm>
        </p:spPr>
        <p:txBody>
          <a:bodyPr anchor="b"/>
          <a:lstStyle>
            <a:lvl1pPr>
              <a:defRPr sz="9000"/>
            </a:lvl1pPr>
          </a:lstStyle>
          <a:p>
            <a:r>
              <a:rPr lang="nl-NL"/>
              <a:t>Klik om stijl te bewerken</a:t>
            </a:r>
          </a:p>
        </p:txBody>
      </p:sp>
      <p:sp>
        <p:nvSpPr>
          <p:cNvPr id="3" name="Tijdelijke aanduiding voor tekst 2">
            <a:extLst>
              <a:ext uri="{FF2B5EF4-FFF2-40B4-BE49-F238E27FC236}">
                <a16:creationId xmlns:a16="http://schemas.microsoft.com/office/drawing/2014/main" id="{77B236BD-9CA5-08A8-AEE1-E8E9C7B0C4E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412D44E-0E55-EB0B-3894-75A06C7B0FEE}"/>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5" name="Tijdelijke aanduiding voor voettekst 4">
            <a:extLst>
              <a:ext uri="{FF2B5EF4-FFF2-40B4-BE49-F238E27FC236}">
                <a16:creationId xmlns:a16="http://schemas.microsoft.com/office/drawing/2014/main" id="{A839AEFE-D730-8716-0179-2B0DC50A4236}"/>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EE5AE287-95D3-DBED-D30B-3F997BAF6FC0}"/>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7715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3D362-6F28-1CAE-CDED-0AF49E48A4B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37067F1-D53F-0883-326C-8D84C4FF166B}"/>
              </a:ext>
            </a:extLst>
          </p:cNvPr>
          <p:cNvSpPr>
            <a:spLocks noGrp="1"/>
          </p:cNvSpPr>
          <p:nvPr>
            <p:ph sz="half" idx="1"/>
          </p:nvPr>
        </p:nvSpPr>
        <p:spPr>
          <a:xfrm>
            <a:off x="1257300" y="2738438"/>
            <a:ext cx="7772400" cy="65270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FFB02B2-0D43-A101-2C15-81529522A595}"/>
              </a:ext>
            </a:extLst>
          </p:cNvPr>
          <p:cNvSpPr>
            <a:spLocks noGrp="1"/>
          </p:cNvSpPr>
          <p:nvPr>
            <p:ph sz="half" idx="2"/>
          </p:nvPr>
        </p:nvSpPr>
        <p:spPr>
          <a:xfrm>
            <a:off x="9258300" y="2738438"/>
            <a:ext cx="7772400" cy="65270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6EBCB81-6D6B-11F3-2D6E-C9258B74ED1B}"/>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6" name="Tijdelijke aanduiding voor voettekst 5">
            <a:extLst>
              <a:ext uri="{FF2B5EF4-FFF2-40B4-BE49-F238E27FC236}">
                <a16:creationId xmlns:a16="http://schemas.microsoft.com/office/drawing/2014/main" id="{0DB00C93-957F-F0B6-AE57-AA47EBA3C3E6}"/>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7" name="Tijdelijke aanduiding voor dianummer 6">
            <a:extLst>
              <a:ext uri="{FF2B5EF4-FFF2-40B4-BE49-F238E27FC236}">
                <a16:creationId xmlns:a16="http://schemas.microsoft.com/office/drawing/2014/main" id="{73828593-389E-EAD9-AE8E-164DE8E16B84}"/>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4204469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BC9092-DAFE-B5E7-0E56-7E6B3D27A378}"/>
              </a:ext>
            </a:extLst>
          </p:cNvPr>
          <p:cNvSpPr>
            <a:spLocks noGrp="1"/>
          </p:cNvSpPr>
          <p:nvPr>
            <p:ph type="title"/>
          </p:nvPr>
        </p:nvSpPr>
        <p:spPr>
          <a:xfrm>
            <a:off x="1259682" y="547688"/>
            <a:ext cx="15773400" cy="1988345"/>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0D9CBA4-8B54-5FA0-C15B-6CD15A78AC9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CF9E3AE-AA8F-C837-232C-DB86EF99DD2A}"/>
              </a:ext>
            </a:extLst>
          </p:cNvPr>
          <p:cNvSpPr>
            <a:spLocks noGrp="1"/>
          </p:cNvSpPr>
          <p:nvPr>
            <p:ph sz="half" idx="2"/>
          </p:nvPr>
        </p:nvSpPr>
        <p:spPr>
          <a:xfrm>
            <a:off x="1259683" y="3757613"/>
            <a:ext cx="7736681" cy="55268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A6D41A9-2029-45B2-6DD3-115FD0015F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D105D-3213-7CCF-8D3D-5D154FFCD40C}"/>
              </a:ext>
            </a:extLst>
          </p:cNvPr>
          <p:cNvSpPr>
            <a:spLocks noGrp="1"/>
          </p:cNvSpPr>
          <p:nvPr>
            <p:ph sz="quarter" idx="4"/>
          </p:nvPr>
        </p:nvSpPr>
        <p:spPr>
          <a:xfrm>
            <a:off x="9258300" y="3757613"/>
            <a:ext cx="7774782" cy="55268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42EA8AD-FEAA-96BA-FA8C-553508B6CAC2}"/>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8" name="Tijdelijke aanduiding voor voettekst 7">
            <a:extLst>
              <a:ext uri="{FF2B5EF4-FFF2-40B4-BE49-F238E27FC236}">
                <a16:creationId xmlns:a16="http://schemas.microsoft.com/office/drawing/2014/main" id="{2708FBA6-AA47-C08F-25F2-41548951D075}"/>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9" name="Tijdelijke aanduiding voor dianummer 8">
            <a:extLst>
              <a:ext uri="{FF2B5EF4-FFF2-40B4-BE49-F238E27FC236}">
                <a16:creationId xmlns:a16="http://schemas.microsoft.com/office/drawing/2014/main" id="{F03BD14B-C821-CA6A-72EE-4300A01AC8EC}"/>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1257335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D69F9-00FF-2C93-88CD-3AB164FD7A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4299645-C3AE-6805-0F1C-0E8287E1DDA5}"/>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4" name="Tijdelijke aanduiding voor voettekst 3">
            <a:extLst>
              <a:ext uri="{FF2B5EF4-FFF2-40B4-BE49-F238E27FC236}">
                <a16:creationId xmlns:a16="http://schemas.microsoft.com/office/drawing/2014/main" id="{65AAEAF6-830F-301C-F7FA-A70E532C6898}"/>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5" name="Tijdelijke aanduiding voor dianummer 4">
            <a:extLst>
              <a:ext uri="{FF2B5EF4-FFF2-40B4-BE49-F238E27FC236}">
                <a16:creationId xmlns:a16="http://schemas.microsoft.com/office/drawing/2014/main" id="{C658D1D1-45B7-B946-55DD-23EB660BAE2C}"/>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2218702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B932B-0AAF-DD6E-32B6-304CFE4EC23F}"/>
              </a:ext>
            </a:extLst>
          </p:cNvPr>
          <p:cNvSpPr>
            <a:spLocks noGrp="1"/>
          </p:cNvSpPr>
          <p:nvPr>
            <p:ph type="title"/>
          </p:nvPr>
        </p:nvSpPr>
        <p:spPr>
          <a:xfrm>
            <a:off x="1259683" y="685800"/>
            <a:ext cx="5898356" cy="2400300"/>
          </a:xfrm>
        </p:spPr>
        <p:txBody>
          <a:bodyPr anchor="b"/>
          <a:lstStyle>
            <a:lvl1pPr>
              <a:defRPr sz="4800"/>
            </a:lvl1pPr>
          </a:lstStyle>
          <a:p>
            <a:r>
              <a:rPr lang="nl-NL"/>
              <a:t>Klik om stijl te bewerken</a:t>
            </a:r>
          </a:p>
        </p:txBody>
      </p:sp>
      <p:sp>
        <p:nvSpPr>
          <p:cNvPr id="3" name="Tijdelijke aanduiding voor inhoud 2">
            <a:extLst>
              <a:ext uri="{FF2B5EF4-FFF2-40B4-BE49-F238E27FC236}">
                <a16:creationId xmlns:a16="http://schemas.microsoft.com/office/drawing/2014/main" id="{277D68ED-5650-0001-9B0C-A29D4FFEF69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CE40871-A8CC-DE6D-701F-42B469A0B3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2353780-01FB-A190-5526-7FE7C75AC542}"/>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6" name="Tijdelijke aanduiding voor voettekst 5">
            <a:extLst>
              <a:ext uri="{FF2B5EF4-FFF2-40B4-BE49-F238E27FC236}">
                <a16:creationId xmlns:a16="http://schemas.microsoft.com/office/drawing/2014/main" id="{4FFE2307-FAD9-33DA-2FEE-0E365F8654E6}"/>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7" name="Tijdelijke aanduiding voor dianummer 6">
            <a:extLst>
              <a:ext uri="{FF2B5EF4-FFF2-40B4-BE49-F238E27FC236}">
                <a16:creationId xmlns:a16="http://schemas.microsoft.com/office/drawing/2014/main" id="{2886A487-FF3E-F27C-56E1-8B4B4A9FEAAC}"/>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174126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8" name="Picture Placeholder 8"/>
          <p:cNvSpPr>
            <a:spLocks noGrp="1"/>
          </p:cNvSpPr>
          <p:nvPr>
            <p:ph type="pic" sz="quarter" idx="12"/>
          </p:nvPr>
        </p:nvSpPr>
        <p:spPr>
          <a:xfrm>
            <a:off x="3043235" y="2430227"/>
            <a:ext cx="3294830" cy="31300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Picture Placeholder 8"/>
          <p:cNvSpPr>
            <a:spLocks noGrp="1"/>
          </p:cNvSpPr>
          <p:nvPr>
            <p:ph type="pic" sz="quarter" idx="13"/>
          </p:nvPr>
        </p:nvSpPr>
        <p:spPr>
          <a:xfrm>
            <a:off x="6516961" y="2430227"/>
            <a:ext cx="3294830" cy="31300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0" name="Picture Placeholder 8"/>
          <p:cNvSpPr>
            <a:spLocks noGrp="1"/>
          </p:cNvSpPr>
          <p:nvPr>
            <p:ph type="pic" sz="quarter" idx="14"/>
          </p:nvPr>
        </p:nvSpPr>
        <p:spPr>
          <a:xfrm>
            <a:off x="9988306" y="2430227"/>
            <a:ext cx="3294830" cy="31300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1" name="Picture Placeholder 8"/>
          <p:cNvSpPr>
            <a:spLocks noGrp="1"/>
          </p:cNvSpPr>
          <p:nvPr>
            <p:ph type="pic" sz="quarter" idx="15"/>
          </p:nvPr>
        </p:nvSpPr>
        <p:spPr>
          <a:xfrm>
            <a:off x="13464408" y="2430227"/>
            <a:ext cx="3294830" cy="313007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3" name="Title Placeholder 21">
            <a:extLst>
              <a:ext uri="{FF2B5EF4-FFF2-40B4-BE49-F238E27FC236}">
                <a16:creationId xmlns:a16="http://schemas.microsoft.com/office/drawing/2014/main" id="{E7B5947D-0A1B-0FF3-CCFE-731B67B25017}"/>
              </a:ext>
            </a:extLst>
          </p:cNvPr>
          <p:cNvSpPr>
            <a:spLocks noGrp="1"/>
          </p:cNvSpPr>
          <p:nvPr>
            <p:ph type="title"/>
          </p:nvPr>
        </p:nvSpPr>
        <p:spPr>
          <a:xfrm>
            <a:off x="1188000" y="135000"/>
            <a:ext cx="13500000" cy="1773927"/>
          </a:xfrm>
          <a:prstGeom prst="rect">
            <a:avLst/>
          </a:prstGeom>
        </p:spPr>
        <p:txBody>
          <a:bodyPr vert="horz" lIns="90000" tIns="90000" rIns="91440" bIns="90000" rtlCol="0" anchor="ctr">
            <a:norm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Tree>
    <p:extLst>
      <p:ext uri="{BB962C8B-B14F-4D97-AF65-F5344CB8AC3E}">
        <p14:creationId xmlns:p14="http://schemas.microsoft.com/office/powerpoint/2010/main" val="3001860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2E2C5-303B-76C4-96F8-6217649FD22E}"/>
              </a:ext>
            </a:extLst>
          </p:cNvPr>
          <p:cNvSpPr>
            <a:spLocks noGrp="1"/>
          </p:cNvSpPr>
          <p:nvPr>
            <p:ph type="title"/>
          </p:nvPr>
        </p:nvSpPr>
        <p:spPr>
          <a:xfrm>
            <a:off x="1259683" y="685800"/>
            <a:ext cx="5898356" cy="2400300"/>
          </a:xfrm>
        </p:spPr>
        <p:txBody>
          <a:bodyPr anchor="b"/>
          <a:lstStyle>
            <a:lvl1pPr>
              <a:defRPr sz="4800"/>
            </a:lvl1pPr>
          </a:lstStyle>
          <a:p>
            <a:r>
              <a:rPr lang="nl-NL"/>
              <a:t>Klik om stijl te bewerken</a:t>
            </a:r>
          </a:p>
        </p:txBody>
      </p:sp>
      <p:sp>
        <p:nvSpPr>
          <p:cNvPr id="3" name="Tijdelijke aanduiding voor afbeelding 2">
            <a:extLst>
              <a:ext uri="{FF2B5EF4-FFF2-40B4-BE49-F238E27FC236}">
                <a16:creationId xmlns:a16="http://schemas.microsoft.com/office/drawing/2014/main" id="{826F737E-5984-E346-7A6B-0F058DEDDCE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nl-NL"/>
          </a:p>
        </p:txBody>
      </p:sp>
      <p:sp>
        <p:nvSpPr>
          <p:cNvPr id="4" name="Tijdelijke aanduiding voor tekst 3">
            <a:extLst>
              <a:ext uri="{FF2B5EF4-FFF2-40B4-BE49-F238E27FC236}">
                <a16:creationId xmlns:a16="http://schemas.microsoft.com/office/drawing/2014/main" id="{0140EBBD-2730-DCB4-A026-574C9F67F97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35C61D-B61E-1A02-A114-A1FA3746F1E5}"/>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6" name="Tijdelijke aanduiding voor voettekst 5">
            <a:extLst>
              <a:ext uri="{FF2B5EF4-FFF2-40B4-BE49-F238E27FC236}">
                <a16:creationId xmlns:a16="http://schemas.microsoft.com/office/drawing/2014/main" id="{680B42ED-9D48-4B06-4C02-60A016A2C619}"/>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7" name="Tijdelijke aanduiding voor dianummer 6">
            <a:extLst>
              <a:ext uri="{FF2B5EF4-FFF2-40B4-BE49-F238E27FC236}">
                <a16:creationId xmlns:a16="http://schemas.microsoft.com/office/drawing/2014/main" id="{ABB47BFD-8510-E667-B98D-5D08A3D346AF}"/>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15832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E4B80-7A09-AB8A-404A-A89F16CE0F2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1A1F806-415B-5E98-7280-A3A4FD437F5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B90910-CC08-731E-0A6D-C32DC85DC5BF}"/>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5" name="Tijdelijke aanduiding voor voettekst 4">
            <a:extLst>
              <a:ext uri="{FF2B5EF4-FFF2-40B4-BE49-F238E27FC236}">
                <a16:creationId xmlns:a16="http://schemas.microsoft.com/office/drawing/2014/main" id="{8C6CDC6E-321D-2BC6-B512-70508350BFE3}"/>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4352A1DD-B1E5-4F70-4CC8-E98ABEC0ED4F}"/>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730998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B5ACA3D-278F-91E3-8EBF-CD12E2A36D6C}"/>
              </a:ext>
            </a:extLst>
          </p:cNvPr>
          <p:cNvSpPr>
            <a:spLocks noGrp="1"/>
          </p:cNvSpPr>
          <p:nvPr>
            <p:ph type="title" orient="vert"/>
          </p:nvPr>
        </p:nvSpPr>
        <p:spPr>
          <a:xfrm>
            <a:off x="13087350" y="547688"/>
            <a:ext cx="3943350" cy="8717757"/>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3BF821C-54CB-A418-6FD1-1F968B64FC0B}"/>
              </a:ext>
            </a:extLst>
          </p:cNvPr>
          <p:cNvSpPr>
            <a:spLocks noGrp="1"/>
          </p:cNvSpPr>
          <p:nvPr>
            <p:ph type="body" orient="vert" idx="1"/>
          </p:nvPr>
        </p:nvSpPr>
        <p:spPr>
          <a:xfrm>
            <a:off x="1257300" y="547688"/>
            <a:ext cx="11601450" cy="871775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B9382C-BE1B-D42C-63CF-78C45181AF60}"/>
              </a:ext>
            </a:extLst>
          </p:cNvPr>
          <p:cNvSpPr>
            <a:spLocks noGrp="1"/>
          </p:cNvSpPr>
          <p:nvPr>
            <p:ph type="dt" sz="half" idx="10"/>
          </p:nvPr>
        </p:nvSpPr>
        <p:spPr>
          <a:xfrm>
            <a:off x="1257300" y="9534526"/>
            <a:ext cx="4114800" cy="547688"/>
          </a:xfrm>
          <a:prstGeom prst="rect">
            <a:avLst/>
          </a:prstGeom>
        </p:spPr>
        <p:txBody>
          <a:bodyPr/>
          <a:lstStyle>
            <a:lvl1pPr>
              <a:defRPr b="0" i="0">
                <a:latin typeface="Arial" panose="020B0604020202020204" pitchFamily="34" charset="0"/>
              </a:defRPr>
            </a:lvl1pPr>
          </a:lstStyle>
          <a:p>
            <a:endParaRPr lang="nl-NL"/>
          </a:p>
        </p:txBody>
      </p:sp>
      <p:sp>
        <p:nvSpPr>
          <p:cNvPr id="5" name="Tijdelijke aanduiding voor voettekst 4">
            <a:extLst>
              <a:ext uri="{FF2B5EF4-FFF2-40B4-BE49-F238E27FC236}">
                <a16:creationId xmlns:a16="http://schemas.microsoft.com/office/drawing/2014/main" id="{A4C5F50A-EBC3-B555-F714-45CD83D92145}"/>
              </a:ext>
            </a:extLst>
          </p:cNvPr>
          <p:cNvSpPr>
            <a:spLocks noGrp="1"/>
          </p:cNvSpPr>
          <p:nvPr>
            <p:ph type="ftr" sz="quarter" idx="11"/>
          </p:nvPr>
        </p:nvSpPr>
        <p:spPr>
          <a:xfrm>
            <a:off x="6057900" y="9534526"/>
            <a:ext cx="6172200" cy="547688"/>
          </a:xfrm>
          <a:prstGeom prst="rect">
            <a:avLst/>
          </a:prstGeom>
        </p:spPr>
        <p:txBody>
          <a:bodyPr/>
          <a:lstStyle>
            <a:lvl1pPr>
              <a:defRPr b="0" i="0">
                <a:latin typeface="Arial" panose="020B0604020202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34285277-FA95-0EDF-E5A0-09ED12DFDE3D}"/>
              </a:ext>
            </a:extLst>
          </p:cNvPr>
          <p:cNvSpPr>
            <a:spLocks noGrp="1"/>
          </p:cNvSpPr>
          <p:nvPr>
            <p:ph type="sldNum" sz="quarter" idx="12"/>
          </p:nvPr>
        </p:nvSpPr>
        <p:spPr/>
        <p:txBody>
          <a:bodyPr/>
          <a:lstStyle/>
          <a:p>
            <a:fld id="{B557641F-C49E-4244-82A7-E1EBDAD4307B}" type="slidenum">
              <a:rPr lang="nl-NL" smtClean="0"/>
              <a:t>‹Nr.›</a:t>
            </a:fld>
            <a:endParaRPr lang="nl-NL"/>
          </a:p>
        </p:txBody>
      </p:sp>
    </p:spTree>
    <p:extLst>
      <p:ext uri="{BB962C8B-B14F-4D97-AF65-F5344CB8AC3E}">
        <p14:creationId xmlns:p14="http://schemas.microsoft.com/office/powerpoint/2010/main" val="661013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EMPTY LOGO">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9EA13F31-71A5-9C91-E597-9A0CD3CEDF06}"/>
              </a:ext>
            </a:extLst>
          </p:cNvPr>
          <p:cNvPicPr/>
          <p:nvPr userDrawn="1"/>
        </p:nvPicPr>
        <p:blipFill rotWithShape="1">
          <a:blip r:embed="rId2" cstate="print"/>
          <a:srcRect t="13830" r="13830"/>
          <a:stretch/>
        </p:blipFill>
        <p:spPr>
          <a:xfrm>
            <a:off x="-1" y="1"/>
            <a:ext cx="18288002" cy="10286999"/>
          </a:xfrm>
          <a:prstGeom prst="rect">
            <a:avLst/>
          </a:prstGeom>
        </p:spPr>
      </p:pic>
      <p:pic>
        <p:nvPicPr>
          <p:cNvPr id="9" name="Graphic 8">
            <a:extLst>
              <a:ext uri="{FF2B5EF4-FFF2-40B4-BE49-F238E27FC236}">
                <a16:creationId xmlns:a16="http://schemas.microsoft.com/office/drawing/2014/main" id="{334D1E0F-21D5-8234-D7F8-337C445893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13800" y="4457699"/>
            <a:ext cx="11658600" cy="5829300"/>
          </a:xfrm>
          <a:prstGeom prst="rect">
            <a:avLst/>
          </a:prstGeom>
        </p:spPr>
      </p:pic>
      <p:sp>
        <p:nvSpPr>
          <p:cNvPr id="5" name="Ondertitel 2">
            <a:extLst>
              <a:ext uri="{FF2B5EF4-FFF2-40B4-BE49-F238E27FC236}">
                <a16:creationId xmlns:a16="http://schemas.microsoft.com/office/drawing/2014/main" id="{F42FBB2B-5B44-3E72-A739-205F3EECE900}"/>
              </a:ext>
            </a:extLst>
          </p:cNvPr>
          <p:cNvSpPr txBox="1">
            <a:spLocks/>
          </p:cNvSpPr>
          <p:nvPr userDrawn="1"/>
        </p:nvSpPr>
        <p:spPr>
          <a:xfrm>
            <a:off x="5509313" y="8359980"/>
            <a:ext cx="7267575" cy="1275420"/>
          </a:xfrm>
          <a:prstGeom prst="rect">
            <a:avLst/>
          </a:prstGeom>
        </p:spPr>
        <p:txBody>
          <a:bodyPr/>
          <a:lstStyle>
            <a:lvl1pPr marL="2286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775" err="1"/>
              <a:t>www.dmi-ecosysteem.nl</a:t>
            </a:r>
            <a:endParaRPr lang="nl-NL" sz="2775"/>
          </a:p>
        </p:txBody>
      </p:sp>
      <p:pic>
        <p:nvPicPr>
          <p:cNvPr id="3" name="Graphic 2">
            <a:extLst>
              <a:ext uri="{FF2B5EF4-FFF2-40B4-BE49-F238E27FC236}">
                <a16:creationId xmlns:a16="http://schemas.microsoft.com/office/drawing/2014/main" id="{94D2CBD1-F1C1-2BCA-AF6F-5BBF7E6A27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66825" y="7300265"/>
            <a:ext cx="7210064" cy="816234"/>
          </a:xfrm>
          <a:prstGeom prst="rect">
            <a:avLst/>
          </a:prstGeom>
        </p:spPr>
      </p:pic>
    </p:spTree>
    <p:extLst>
      <p:ext uri="{BB962C8B-B14F-4D97-AF65-F5344CB8AC3E}">
        <p14:creationId xmlns:p14="http://schemas.microsoft.com/office/powerpoint/2010/main" val="2773520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B9AB-B42E-13F6-E335-339C386B67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CAE1CBDF-07A4-4554-6626-BF46B64510E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DCB679-B52F-6814-5008-9319A4CFAF6C}"/>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5" name="Footer Placeholder 4">
            <a:extLst>
              <a:ext uri="{FF2B5EF4-FFF2-40B4-BE49-F238E27FC236}">
                <a16:creationId xmlns:a16="http://schemas.microsoft.com/office/drawing/2014/main" id="{792AA04F-CBC3-5797-079D-A650D850E0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F76925-E003-5227-EADC-A8AFDB39409C}"/>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227779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ED1C-45FF-F1D7-B0A2-5A2FE57DD8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4D13B8-7C50-AB53-66A1-A777DA83B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AD24E-200E-EE71-5594-967F4A9C4B70}"/>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5" name="Footer Placeholder 4">
            <a:extLst>
              <a:ext uri="{FF2B5EF4-FFF2-40B4-BE49-F238E27FC236}">
                <a16:creationId xmlns:a16="http://schemas.microsoft.com/office/drawing/2014/main" id="{309294EB-3369-E543-AAD2-A5E8E218CB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07B2E3-8E38-5C21-15D3-14245C21D5E2}"/>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1724555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E977-59C1-6E7B-13DB-5622517D136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3634B9-2467-3E89-2302-E06679B9FA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0889A-857D-EAB5-09B3-B6BE9D3BC06A}"/>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5" name="Footer Placeholder 4">
            <a:extLst>
              <a:ext uri="{FF2B5EF4-FFF2-40B4-BE49-F238E27FC236}">
                <a16:creationId xmlns:a16="http://schemas.microsoft.com/office/drawing/2014/main" id="{3998FE47-7821-59D2-17E8-A0807216E4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8BE71B-D5E1-070D-141B-11C841D72EBE}"/>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1927413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7754-FB93-C223-045B-8631C88700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C6D16A-4BB0-8173-F8CA-6D5C1FBA3A4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861F8C-D8B1-E1EE-8365-1FA2BCB3FF0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2E0E9B-FB78-273F-E1A9-FA57298C3E71}"/>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6" name="Footer Placeholder 5">
            <a:extLst>
              <a:ext uri="{FF2B5EF4-FFF2-40B4-BE49-F238E27FC236}">
                <a16:creationId xmlns:a16="http://schemas.microsoft.com/office/drawing/2014/main" id="{CCC2C551-A312-5E81-3364-430F177D17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4CB9D1-B957-7529-8EA0-417C5C9CA3A9}"/>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3304354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E647-57DA-D6C4-DE93-CA07300B0809}"/>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6E24F8-7CF0-C486-B5C7-F56EE0A7765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6258098-5A21-FBEB-BDBA-44354985BB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0F4805-06DD-F297-F5F6-C5F20121515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09AEF-61B2-F0D8-03D5-3EDDB8D48E7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F84544-EFB7-A51A-F36E-B095DC856DE2}"/>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8" name="Footer Placeholder 7">
            <a:extLst>
              <a:ext uri="{FF2B5EF4-FFF2-40B4-BE49-F238E27FC236}">
                <a16:creationId xmlns:a16="http://schemas.microsoft.com/office/drawing/2014/main" id="{7CC30D30-49AF-3834-1BC0-E813B0F9B1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5467EA-7D90-5194-E360-D1866A48BD00}"/>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1890413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7E77-316D-BE41-A018-8F1418C50F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3C4F20-EA05-D55C-6511-8DDA61D9389C}"/>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4" name="Footer Placeholder 3">
            <a:extLst>
              <a:ext uri="{FF2B5EF4-FFF2-40B4-BE49-F238E27FC236}">
                <a16:creationId xmlns:a16="http://schemas.microsoft.com/office/drawing/2014/main" id="{E4D78AE7-CDE3-D507-A135-04298F8A3F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FCA9A5-3FD4-F64D-B8BC-B89D37B3DE71}"/>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45767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Title Placeholder 21">
            <a:extLst>
              <a:ext uri="{FF2B5EF4-FFF2-40B4-BE49-F238E27FC236}">
                <a16:creationId xmlns:a16="http://schemas.microsoft.com/office/drawing/2014/main" id="{1E0ECEC8-2169-5BB3-50DF-5EF1BF4C2ED5}"/>
              </a:ext>
            </a:extLst>
          </p:cNvPr>
          <p:cNvSpPr>
            <a:spLocks noGrp="1"/>
          </p:cNvSpPr>
          <p:nvPr>
            <p:ph type="title"/>
          </p:nvPr>
        </p:nvSpPr>
        <p:spPr>
          <a:xfrm>
            <a:off x="1188000" y="135000"/>
            <a:ext cx="13500000" cy="1773927"/>
          </a:xfrm>
          <a:prstGeom prst="rect">
            <a:avLst/>
          </a:prstGeom>
        </p:spPr>
        <p:txBody>
          <a:bodyPr vert="horz" lIns="90000" tIns="90000" rIns="91440" bIns="90000" rtlCol="0" anchor="ctr">
            <a:norm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Tree>
    <p:extLst>
      <p:ext uri="{BB962C8B-B14F-4D97-AF65-F5344CB8AC3E}">
        <p14:creationId xmlns:p14="http://schemas.microsoft.com/office/powerpoint/2010/main" val="1043551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8B01F3-C703-CBC3-0BE5-377C9064963E}"/>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3" name="Footer Placeholder 2">
            <a:extLst>
              <a:ext uri="{FF2B5EF4-FFF2-40B4-BE49-F238E27FC236}">
                <a16:creationId xmlns:a16="http://schemas.microsoft.com/office/drawing/2014/main" id="{F9FCD6D6-DC6B-B164-A1C3-75EF453495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2ADB735-F110-4625-5A2B-F4574C090369}"/>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99059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4A49-3B74-C5E9-1285-83A9508B18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94186-344A-2DE6-A47E-253D3ADB149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6EA8C-2276-7F44-2F50-5504B3793DC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1139CBF-0575-4866-CF47-11BE20113071}"/>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6" name="Footer Placeholder 5">
            <a:extLst>
              <a:ext uri="{FF2B5EF4-FFF2-40B4-BE49-F238E27FC236}">
                <a16:creationId xmlns:a16="http://schemas.microsoft.com/office/drawing/2014/main" id="{2EA6E4F2-2301-71EF-7C2A-7BA7D20C8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779A24-A464-C126-FF5A-EC8EF4A620A5}"/>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2176585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1E70-7E0E-E89F-50B1-DEA6B219758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1868DA-E654-3F50-1B00-3ED28D070C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182DF41E-6FD0-11DD-20B1-6561BAB740B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7B0E9A8-407B-8FF8-74CA-294CC9912879}"/>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6" name="Footer Placeholder 5">
            <a:extLst>
              <a:ext uri="{FF2B5EF4-FFF2-40B4-BE49-F238E27FC236}">
                <a16:creationId xmlns:a16="http://schemas.microsoft.com/office/drawing/2014/main" id="{51358C2B-5D15-08D4-7E03-708E0FC68C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48290F-4433-1349-525B-A0329597B5D6}"/>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2822889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D805-6C5D-69B0-AE95-0C684B9B64D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548651-F102-10C3-D1CD-8775C5C30C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118A2B-A273-4586-35D5-D3EEB3422928}"/>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5" name="Footer Placeholder 4">
            <a:extLst>
              <a:ext uri="{FF2B5EF4-FFF2-40B4-BE49-F238E27FC236}">
                <a16:creationId xmlns:a16="http://schemas.microsoft.com/office/drawing/2014/main" id="{541CD95D-4D00-CDDF-3EBA-39AE8A1A39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5D9DAB-C5C0-5CF9-E3D0-BDB78252803C}"/>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4111713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4DCED-3FE9-73E0-77E7-E3F9C7BC8F4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F93242-A999-E99B-4E9A-FCA360CD6EC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9E8817-6719-3382-7111-155AEE173A07}"/>
              </a:ext>
            </a:extLst>
          </p:cNvPr>
          <p:cNvSpPr>
            <a:spLocks noGrp="1"/>
          </p:cNvSpPr>
          <p:nvPr>
            <p:ph type="dt" sz="half" idx="10"/>
          </p:nvPr>
        </p:nvSpPr>
        <p:spPr/>
        <p:txBody>
          <a:bodyPr/>
          <a:lstStyle/>
          <a:p>
            <a:fld id="{CFC71930-C31A-4409-BA53-52192D7DD6CB}" type="datetimeFigureOut">
              <a:rPr lang="en-GB" smtClean="0"/>
              <a:t>21/02/2024</a:t>
            </a:fld>
            <a:endParaRPr lang="en-GB"/>
          </a:p>
        </p:txBody>
      </p:sp>
      <p:sp>
        <p:nvSpPr>
          <p:cNvPr id="5" name="Footer Placeholder 4">
            <a:extLst>
              <a:ext uri="{FF2B5EF4-FFF2-40B4-BE49-F238E27FC236}">
                <a16:creationId xmlns:a16="http://schemas.microsoft.com/office/drawing/2014/main" id="{D3728A41-5E59-BCF5-9BD7-BC60451D69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81EE9C-42E2-F07F-FAAB-8B74412ADA90}"/>
              </a:ext>
            </a:extLst>
          </p:cNvPr>
          <p:cNvSpPr>
            <a:spLocks noGrp="1"/>
          </p:cNvSpPr>
          <p:nvPr>
            <p:ph type="sldNum" sz="quarter" idx="12"/>
          </p:nvPr>
        </p:nvSpPr>
        <p:spPr/>
        <p:txBody>
          <a:bodyPr/>
          <a:lstStyle/>
          <a:p>
            <a:fld id="{EBDFA69B-99C4-4E2D-9852-04AEE1BDF158}" type="slidenum">
              <a:rPr lang="en-GB" smtClean="0"/>
              <a:t>‹Nr.›</a:t>
            </a:fld>
            <a:endParaRPr lang="en-GB"/>
          </a:p>
        </p:txBody>
      </p:sp>
    </p:spTree>
    <p:extLst>
      <p:ext uri="{BB962C8B-B14F-4D97-AF65-F5344CB8AC3E}">
        <p14:creationId xmlns:p14="http://schemas.microsoft.com/office/powerpoint/2010/main" val="1300054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eldia1">
    <p:spTree>
      <p:nvGrpSpPr>
        <p:cNvPr id="1" name=""/>
        <p:cNvGrpSpPr/>
        <p:nvPr/>
      </p:nvGrpSpPr>
      <p:grpSpPr>
        <a:xfrm>
          <a:off x="0" y="0"/>
          <a:ext cx="0" cy="0"/>
          <a:chOff x="0" y="0"/>
          <a:chExt cx="0" cy="0"/>
        </a:xfrm>
      </p:grpSpPr>
      <p:pic>
        <p:nvPicPr>
          <p:cNvPr id="10" name="Tijdelijke aanduiding voor afbeelding 9" descr="Afbeelding met vervagen&#10;&#10;Automatisch gegenereerde beschrijving">
            <a:extLst>
              <a:ext uri="{FF2B5EF4-FFF2-40B4-BE49-F238E27FC236}">
                <a16:creationId xmlns:a16="http://schemas.microsoft.com/office/drawing/2014/main" id="{4D0F9A34-B024-664A-86C7-65E1F941E049}"/>
              </a:ext>
            </a:extLst>
          </p:cNvPr>
          <p:cNvPicPr>
            <a:picLocks noChangeAspect="1"/>
          </p:cNvPicPr>
          <p:nvPr userDrawn="1"/>
        </p:nvPicPr>
        <p:blipFill>
          <a:blip r:embed="rId2">
            <a:extLst>
              <a:ext uri="{28A0092B-C50C-407E-A947-70E740481C1C}">
                <a14:useLocalDpi xmlns:a14="http://schemas.microsoft.com/office/drawing/2010/main"/>
              </a:ext>
            </a:extLst>
          </a:blip>
          <a:srcRect l="263" r="263"/>
          <a:stretch>
            <a:fillRect/>
          </a:stretch>
        </p:blipFill>
        <p:spPr>
          <a:xfrm>
            <a:off x="0" y="0"/>
            <a:ext cx="18288000" cy="10287000"/>
          </a:xfrm>
          <a:prstGeom prst="rect">
            <a:avLst/>
          </a:prstGeom>
        </p:spPr>
      </p:pic>
      <p:sp>
        <p:nvSpPr>
          <p:cNvPr id="17" name="Rechthoek 16">
            <a:extLst>
              <a:ext uri="{FF2B5EF4-FFF2-40B4-BE49-F238E27FC236}">
                <a16:creationId xmlns:a16="http://schemas.microsoft.com/office/drawing/2014/main" id="{F9236870-E3BF-2CDA-03C9-448C535E9DB3}"/>
              </a:ext>
            </a:extLst>
          </p:cNvPr>
          <p:cNvSpPr/>
          <p:nvPr userDrawn="1"/>
        </p:nvSpPr>
        <p:spPr>
          <a:xfrm>
            <a:off x="3257550" y="3700463"/>
            <a:ext cx="15030450" cy="6586538"/>
          </a:xfrm>
          <a:custGeom>
            <a:avLst/>
            <a:gdLst>
              <a:gd name="connsiteX0" fmla="*/ 0 w 10020300"/>
              <a:gd name="connsiteY0" fmla="*/ 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0 w 10020300"/>
              <a:gd name="connsiteY4" fmla="*/ 0 h 4391025"/>
              <a:gd name="connsiteX0" fmla="*/ 2552700 w 10020300"/>
              <a:gd name="connsiteY0" fmla="*/ 154305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2552700 w 10020300"/>
              <a:gd name="connsiteY4" fmla="*/ 1543050 h 4391025"/>
              <a:gd name="connsiteX0" fmla="*/ 3095625 w 10020300"/>
              <a:gd name="connsiteY0" fmla="*/ 106680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3095625 w 10020300"/>
              <a:gd name="connsiteY4" fmla="*/ 1066800 h 439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0" h="4391025">
                <a:moveTo>
                  <a:pt x="3095625" y="1066800"/>
                </a:moveTo>
                <a:lnTo>
                  <a:pt x="10020300" y="0"/>
                </a:lnTo>
                <a:lnTo>
                  <a:pt x="10020300" y="4391025"/>
                </a:lnTo>
                <a:lnTo>
                  <a:pt x="0" y="4391025"/>
                </a:lnTo>
                <a:lnTo>
                  <a:pt x="3095625" y="106680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8265631" y="6583224"/>
            <a:ext cx="9013550" cy="3581400"/>
          </a:xfrm>
        </p:spPr>
        <p:txBody>
          <a:bodyPr anchor="t" anchorCtr="0">
            <a:normAutofit/>
          </a:bodyPr>
          <a:lstStyle>
            <a:lvl1pPr algn="l">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8265630" y="5712446"/>
            <a:ext cx="7372350" cy="954881"/>
          </a:xfrm>
        </p:spPr>
        <p:txBody>
          <a:bodyPr anchor="b" anchorCtr="0">
            <a:normAutofit/>
          </a:bodyPr>
          <a:lstStyle>
            <a:lvl1pPr marL="0" indent="0" algn="l">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grpSp>
        <p:nvGrpSpPr>
          <p:cNvPr id="13" name="Groep 12">
            <a:extLst>
              <a:ext uri="{FF2B5EF4-FFF2-40B4-BE49-F238E27FC236}">
                <a16:creationId xmlns:a16="http://schemas.microsoft.com/office/drawing/2014/main" id="{DCD3C0F4-7CE4-97CA-D93C-0517EB3C9E72}"/>
              </a:ext>
            </a:extLst>
          </p:cNvPr>
          <p:cNvGrpSpPr/>
          <p:nvPr userDrawn="1"/>
        </p:nvGrpSpPr>
        <p:grpSpPr>
          <a:xfrm>
            <a:off x="0" y="-28575"/>
            <a:ext cx="18288000" cy="3586163"/>
            <a:chOff x="0" y="0"/>
            <a:chExt cx="12192000" cy="2390775"/>
          </a:xfrm>
        </p:grpSpPr>
        <p:sp>
          <p:nvSpPr>
            <p:cNvPr id="11" name="Rechthoek 10">
              <a:extLst>
                <a:ext uri="{FF2B5EF4-FFF2-40B4-BE49-F238E27FC236}">
                  <a16:creationId xmlns:a16="http://schemas.microsoft.com/office/drawing/2014/main" id="{CF46EF5D-343F-EC76-4D81-5AA6F3854CE3}"/>
                </a:ext>
              </a:extLst>
            </p:cNvPr>
            <p:cNvSpPr/>
            <p:nvPr userDrawn="1"/>
          </p:nvSpPr>
          <p:spPr>
            <a:xfrm>
              <a:off x="0" y="0"/>
              <a:ext cx="12192000" cy="99391"/>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a:off x="0" y="0"/>
              <a:ext cx="3105150" cy="2390775"/>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gr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75010" y="896646"/>
            <a:ext cx="1828620" cy="1828620"/>
          </a:xfrm>
          <a:prstGeom prst="rect">
            <a:avLst/>
          </a:prstGeom>
        </p:spPr>
      </p:pic>
      <p:cxnSp>
        <p:nvCxnSpPr>
          <p:cNvPr id="14" name="Rechte verbindingslijn 13">
            <a:extLst>
              <a:ext uri="{FF2B5EF4-FFF2-40B4-BE49-F238E27FC236}">
                <a16:creationId xmlns:a16="http://schemas.microsoft.com/office/drawing/2014/main" id="{A4898054-1318-D99B-992F-00D3145BCDAC}"/>
              </a:ext>
            </a:extLst>
          </p:cNvPr>
          <p:cNvCxnSpPr/>
          <p:nvPr userDrawn="1"/>
        </p:nvCxnSpPr>
        <p:spPr>
          <a:xfrm flipH="1">
            <a:off x="15637980" y="9410217"/>
            <a:ext cx="265002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jdelijke aanduiding voor tekst 8">
            <a:extLst>
              <a:ext uri="{FF2B5EF4-FFF2-40B4-BE49-F238E27FC236}">
                <a16:creationId xmlns:a16="http://schemas.microsoft.com/office/drawing/2014/main" id="{0CCE5AD8-020E-20AF-2487-E9E9161AF588}"/>
              </a:ext>
            </a:extLst>
          </p:cNvPr>
          <p:cNvSpPr>
            <a:spLocks noGrp="1"/>
          </p:cNvSpPr>
          <p:nvPr>
            <p:ph type="body" sz="quarter" idx="11"/>
          </p:nvPr>
        </p:nvSpPr>
        <p:spPr>
          <a:xfrm>
            <a:off x="15701840" y="9010842"/>
            <a:ext cx="2414711" cy="730170"/>
          </a:xfrm>
        </p:spPr>
        <p:txBody>
          <a:bodyPr>
            <a:normAutofit/>
          </a:bodyPr>
          <a:lstStyle>
            <a:lvl1pPr marL="0" indent="0">
              <a:buNone/>
              <a:defRPr sz="2100" cap="all" baseline="0">
                <a:solidFill>
                  <a:schemeClr val="tx2"/>
                </a:solidFill>
              </a:defRPr>
            </a:lvl1pPr>
            <a:lvl2pPr marL="685800" indent="0">
              <a:buNone/>
              <a:defRPr cap="all" baseline="0">
                <a:solidFill>
                  <a:schemeClr val="tx2"/>
                </a:solidFill>
              </a:defRPr>
            </a:lvl2pPr>
            <a:lvl3pPr marL="1371600" indent="0">
              <a:buNone/>
              <a:defRPr cap="all" baseline="0">
                <a:solidFill>
                  <a:schemeClr val="tx2"/>
                </a:solidFill>
              </a:defRPr>
            </a:lvl3pPr>
            <a:lvl4pPr marL="2057400" indent="0">
              <a:buNone/>
              <a:defRPr cap="all" baseline="0">
                <a:solidFill>
                  <a:schemeClr val="tx2"/>
                </a:solidFill>
              </a:defRPr>
            </a:lvl4pPr>
            <a:lvl5pPr marL="2743200" indent="0">
              <a:buNone/>
              <a:defRPr cap="all" baseline="0">
                <a:solidFill>
                  <a:schemeClr val="tx2"/>
                </a:solidFill>
              </a:defRPr>
            </a:lvl5pPr>
          </a:lstStyle>
          <a:p>
            <a:pPr lvl="0"/>
            <a:r>
              <a:rPr lang="nl-NL"/>
              <a:t>Klikken om de tekststijl van het model te bewerken</a:t>
            </a:r>
          </a:p>
        </p:txBody>
      </p:sp>
    </p:spTree>
    <p:extLst>
      <p:ext uri="{BB962C8B-B14F-4D97-AF65-F5344CB8AC3E}">
        <p14:creationId xmlns:p14="http://schemas.microsoft.com/office/powerpoint/2010/main" val="1139105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dia1">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F9236870-E3BF-2CDA-03C9-448C535E9DB3}"/>
              </a:ext>
            </a:extLst>
          </p:cNvPr>
          <p:cNvSpPr/>
          <p:nvPr userDrawn="1"/>
        </p:nvSpPr>
        <p:spPr>
          <a:xfrm>
            <a:off x="3257550" y="3672974"/>
            <a:ext cx="15030450" cy="6586538"/>
          </a:xfrm>
          <a:custGeom>
            <a:avLst/>
            <a:gdLst>
              <a:gd name="connsiteX0" fmla="*/ 0 w 10020300"/>
              <a:gd name="connsiteY0" fmla="*/ 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0 w 10020300"/>
              <a:gd name="connsiteY4" fmla="*/ 0 h 4391025"/>
              <a:gd name="connsiteX0" fmla="*/ 2552700 w 10020300"/>
              <a:gd name="connsiteY0" fmla="*/ 154305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2552700 w 10020300"/>
              <a:gd name="connsiteY4" fmla="*/ 1543050 h 4391025"/>
              <a:gd name="connsiteX0" fmla="*/ 3095625 w 10020300"/>
              <a:gd name="connsiteY0" fmla="*/ 106680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3095625 w 10020300"/>
              <a:gd name="connsiteY4" fmla="*/ 1066800 h 439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0" h="4391025">
                <a:moveTo>
                  <a:pt x="3095625" y="1066800"/>
                </a:moveTo>
                <a:lnTo>
                  <a:pt x="10020300" y="0"/>
                </a:lnTo>
                <a:lnTo>
                  <a:pt x="10020300" y="4391025"/>
                </a:lnTo>
                <a:lnTo>
                  <a:pt x="0" y="4391025"/>
                </a:lnTo>
                <a:lnTo>
                  <a:pt x="3095625" y="106680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5" name="Tijdelijke aanduiding voor afbeelding 14">
            <a:extLst>
              <a:ext uri="{FF2B5EF4-FFF2-40B4-BE49-F238E27FC236}">
                <a16:creationId xmlns:a16="http://schemas.microsoft.com/office/drawing/2014/main" id="{A71EFA35-C157-AC37-BD5F-060B3947FC1D}"/>
              </a:ext>
            </a:extLst>
          </p:cNvPr>
          <p:cNvSpPr>
            <a:spLocks noGrp="1"/>
          </p:cNvSpPr>
          <p:nvPr>
            <p:ph type="pic" sz="quarter" idx="10"/>
          </p:nvPr>
        </p:nvSpPr>
        <p:spPr>
          <a:xfrm>
            <a:off x="0" y="-27489"/>
            <a:ext cx="18288000" cy="10287000"/>
          </a:xfrm>
        </p:spPr>
        <p:txBody>
          <a:body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8265631" y="6583224"/>
            <a:ext cx="9013550" cy="3581400"/>
          </a:xfrm>
        </p:spPr>
        <p:txBody>
          <a:bodyPr anchor="t" anchorCtr="0">
            <a:normAutofit/>
          </a:bodyPr>
          <a:lstStyle>
            <a:lvl1pPr algn="l">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8265630" y="5712446"/>
            <a:ext cx="7372350" cy="954881"/>
          </a:xfrm>
        </p:spPr>
        <p:txBody>
          <a:bodyPr anchor="b" anchorCtr="0">
            <a:normAutofit/>
          </a:bodyPr>
          <a:lstStyle>
            <a:lvl1pPr marL="0" indent="0" algn="l">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grpSp>
        <p:nvGrpSpPr>
          <p:cNvPr id="13" name="Groep 12">
            <a:extLst>
              <a:ext uri="{FF2B5EF4-FFF2-40B4-BE49-F238E27FC236}">
                <a16:creationId xmlns:a16="http://schemas.microsoft.com/office/drawing/2014/main" id="{DCD3C0F4-7CE4-97CA-D93C-0517EB3C9E72}"/>
              </a:ext>
            </a:extLst>
          </p:cNvPr>
          <p:cNvGrpSpPr/>
          <p:nvPr userDrawn="1"/>
        </p:nvGrpSpPr>
        <p:grpSpPr>
          <a:xfrm>
            <a:off x="0" y="-36660"/>
            <a:ext cx="18288000" cy="3586163"/>
            <a:chOff x="0" y="0"/>
            <a:chExt cx="12192000" cy="2390775"/>
          </a:xfrm>
        </p:grpSpPr>
        <p:sp>
          <p:nvSpPr>
            <p:cNvPr id="11" name="Rechthoek 10">
              <a:extLst>
                <a:ext uri="{FF2B5EF4-FFF2-40B4-BE49-F238E27FC236}">
                  <a16:creationId xmlns:a16="http://schemas.microsoft.com/office/drawing/2014/main" id="{CF46EF5D-343F-EC76-4D81-5AA6F3854CE3}"/>
                </a:ext>
              </a:extLst>
            </p:cNvPr>
            <p:cNvSpPr/>
            <p:nvPr userDrawn="1"/>
          </p:nvSpPr>
          <p:spPr>
            <a:xfrm>
              <a:off x="0" y="0"/>
              <a:ext cx="12192000" cy="99391"/>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a:off x="0" y="0"/>
              <a:ext cx="3105150" cy="2390775"/>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gr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5010" y="896646"/>
            <a:ext cx="1828620" cy="1828620"/>
          </a:xfrm>
          <a:prstGeom prst="rect">
            <a:avLst/>
          </a:prstGeom>
        </p:spPr>
      </p:pic>
    </p:spTree>
    <p:extLst>
      <p:ext uri="{BB962C8B-B14F-4D97-AF65-F5344CB8AC3E}">
        <p14:creationId xmlns:p14="http://schemas.microsoft.com/office/powerpoint/2010/main" val="1143509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dia2">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DBAFF27F-11EE-AB36-AECB-11FA1F4AD5E0}"/>
              </a:ext>
            </a:extLst>
          </p:cNvPr>
          <p:cNvSpPr>
            <a:spLocks noGrp="1"/>
          </p:cNvSpPr>
          <p:nvPr>
            <p:ph type="pic" sz="quarter" idx="10"/>
          </p:nvPr>
        </p:nvSpPr>
        <p:spPr>
          <a:xfrm>
            <a:off x="-19085" y="0"/>
            <a:ext cx="18288000" cy="10287000"/>
          </a:xfrm>
        </p:spPr>
        <p:txBody>
          <a:bodyPr/>
          <a:lstStyle/>
          <a:p>
            <a:r>
              <a:rPr lang="nl-NL"/>
              <a:t>Klik op het pictogram als u een afbeelding wilt toevoegen</a:t>
            </a:r>
            <a:endParaRPr lang="nl-BE"/>
          </a:p>
        </p:txBody>
      </p:sp>
      <p:sp>
        <p:nvSpPr>
          <p:cNvPr id="17" name="Rechthoek 16">
            <a:extLst>
              <a:ext uri="{FF2B5EF4-FFF2-40B4-BE49-F238E27FC236}">
                <a16:creationId xmlns:a16="http://schemas.microsoft.com/office/drawing/2014/main" id="{F9236870-E3BF-2CDA-03C9-448C535E9DB3}"/>
              </a:ext>
            </a:extLst>
          </p:cNvPr>
          <p:cNvSpPr/>
          <p:nvPr userDrawn="1"/>
        </p:nvSpPr>
        <p:spPr>
          <a:xfrm flipV="1">
            <a:off x="6033749" y="0"/>
            <a:ext cx="12235167" cy="6466935"/>
          </a:xfrm>
          <a:custGeom>
            <a:avLst/>
            <a:gdLst>
              <a:gd name="connsiteX0" fmla="*/ 0 w 10020300"/>
              <a:gd name="connsiteY0" fmla="*/ 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0 w 10020300"/>
              <a:gd name="connsiteY4" fmla="*/ 0 h 4391025"/>
              <a:gd name="connsiteX0" fmla="*/ 2552700 w 10020300"/>
              <a:gd name="connsiteY0" fmla="*/ 154305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2552700 w 10020300"/>
              <a:gd name="connsiteY4" fmla="*/ 1543050 h 4391025"/>
              <a:gd name="connsiteX0" fmla="*/ 3095625 w 10020300"/>
              <a:gd name="connsiteY0" fmla="*/ 106680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3095625 w 10020300"/>
              <a:gd name="connsiteY4" fmla="*/ 1066800 h 4391025"/>
              <a:gd name="connsiteX0" fmla="*/ 4588759 w 10020300"/>
              <a:gd name="connsiteY0" fmla="*/ 158766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4588759 w 10020300"/>
              <a:gd name="connsiteY4" fmla="*/ 1587660 h 4391025"/>
              <a:gd name="connsiteX0" fmla="*/ 3084050 w 10020300"/>
              <a:gd name="connsiteY0" fmla="*/ 1182546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3084050 w 10020300"/>
              <a:gd name="connsiteY4" fmla="*/ 1182546 h 4391025"/>
              <a:gd name="connsiteX0" fmla="*/ 28334 w 6964584"/>
              <a:gd name="connsiteY0" fmla="*/ 1182546 h 4402600"/>
              <a:gd name="connsiteX1" fmla="*/ 6964584 w 6964584"/>
              <a:gd name="connsiteY1" fmla="*/ 0 h 4402600"/>
              <a:gd name="connsiteX2" fmla="*/ 6964584 w 6964584"/>
              <a:gd name="connsiteY2" fmla="*/ 4391025 h 4402600"/>
              <a:gd name="connsiteX3" fmla="*/ 0 w 6964584"/>
              <a:gd name="connsiteY3" fmla="*/ 4402600 h 4402600"/>
              <a:gd name="connsiteX4" fmla="*/ 28334 w 6964584"/>
              <a:gd name="connsiteY4" fmla="*/ 1182546 h 4402600"/>
              <a:gd name="connsiteX0" fmla="*/ 1208952 w 8145202"/>
              <a:gd name="connsiteY0" fmla="*/ 1182546 h 4391025"/>
              <a:gd name="connsiteX1" fmla="*/ 8145202 w 8145202"/>
              <a:gd name="connsiteY1" fmla="*/ 0 h 4391025"/>
              <a:gd name="connsiteX2" fmla="*/ 8145202 w 8145202"/>
              <a:gd name="connsiteY2" fmla="*/ 4391025 h 4391025"/>
              <a:gd name="connsiteX3" fmla="*/ 0 w 8145202"/>
              <a:gd name="connsiteY3" fmla="*/ 4356301 h 4391025"/>
              <a:gd name="connsiteX4" fmla="*/ 1208952 w 8145202"/>
              <a:gd name="connsiteY4" fmla="*/ 1182546 h 4391025"/>
              <a:gd name="connsiteX0" fmla="*/ 1220527 w 8156777"/>
              <a:gd name="connsiteY0" fmla="*/ 1182546 h 4391025"/>
              <a:gd name="connsiteX1" fmla="*/ 8156777 w 8156777"/>
              <a:gd name="connsiteY1" fmla="*/ 0 h 4391025"/>
              <a:gd name="connsiteX2" fmla="*/ 8156777 w 8156777"/>
              <a:gd name="connsiteY2" fmla="*/ 4391025 h 4391025"/>
              <a:gd name="connsiteX3" fmla="*/ 0 w 8156777"/>
              <a:gd name="connsiteY3" fmla="*/ 4379451 h 4391025"/>
              <a:gd name="connsiteX4" fmla="*/ 1220527 w 8156777"/>
              <a:gd name="connsiteY4" fmla="*/ 1182546 h 4391025"/>
              <a:gd name="connsiteX0" fmla="*/ 1220527 w 8156777"/>
              <a:gd name="connsiteY0" fmla="*/ 1066799 h 4275278"/>
              <a:gd name="connsiteX1" fmla="*/ 8133628 w 8156777"/>
              <a:gd name="connsiteY1" fmla="*/ 0 h 4275278"/>
              <a:gd name="connsiteX2" fmla="*/ 8156777 w 8156777"/>
              <a:gd name="connsiteY2" fmla="*/ 4275278 h 4275278"/>
              <a:gd name="connsiteX3" fmla="*/ 0 w 8156777"/>
              <a:gd name="connsiteY3" fmla="*/ 4263704 h 4275278"/>
              <a:gd name="connsiteX4" fmla="*/ 1220527 w 8156777"/>
              <a:gd name="connsiteY4" fmla="*/ 1066799 h 4275278"/>
              <a:gd name="connsiteX0" fmla="*/ 1220527 w 8156778"/>
              <a:gd name="connsiteY0" fmla="*/ 1124672 h 4333151"/>
              <a:gd name="connsiteX1" fmla="*/ 8156778 w 8156778"/>
              <a:gd name="connsiteY1" fmla="*/ 0 h 4333151"/>
              <a:gd name="connsiteX2" fmla="*/ 8156777 w 8156778"/>
              <a:gd name="connsiteY2" fmla="*/ 4333151 h 4333151"/>
              <a:gd name="connsiteX3" fmla="*/ 0 w 8156778"/>
              <a:gd name="connsiteY3" fmla="*/ 4321577 h 4333151"/>
              <a:gd name="connsiteX4" fmla="*/ 1220527 w 8156778"/>
              <a:gd name="connsiteY4" fmla="*/ 1124672 h 4333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6778" h="4333151">
                <a:moveTo>
                  <a:pt x="1220527" y="1124672"/>
                </a:moveTo>
                <a:lnTo>
                  <a:pt x="8156778" y="0"/>
                </a:lnTo>
                <a:cubicBezTo>
                  <a:pt x="8156778" y="1444384"/>
                  <a:pt x="8156777" y="2888767"/>
                  <a:pt x="8156777" y="4333151"/>
                </a:cubicBezTo>
                <a:lnTo>
                  <a:pt x="0" y="4321577"/>
                </a:lnTo>
                <a:lnTo>
                  <a:pt x="1220527" y="1124672"/>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rot="16200000">
            <a:off x="394989" y="5976878"/>
            <a:ext cx="3915138" cy="4705110"/>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userDrawn="1">
            <p:ph type="ctrTitle"/>
          </p:nvPr>
        </p:nvSpPr>
        <p:spPr>
          <a:xfrm>
            <a:off x="8439256" y="1640201"/>
            <a:ext cx="9013550" cy="3581400"/>
          </a:xfrm>
        </p:spPr>
        <p:txBody>
          <a:bodyPr anchor="t" anchorCtr="0">
            <a:normAutofit/>
          </a:bodyPr>
          <a:lstStyle>
            <a:lvl1pPr algn="r">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userDrawn="1">
            <p:ph type="subTitle" idx="1"/>
          </p:nvPr>
        </p:nvSpPr>
        <p:spPr>
          <a:xfrm>
            <a:off x="10080456" y="789494"/>
            <a:ext cx="7372350" cy="954881"/>
          </a:xfrm>
        </p:spPr>
        <p:txBody>
          <a:bodyPr anchor="b" anchorCtr="0">
            <a:normAutofit/>
          </a:bodyPr>
          <a:lstStyle>
            <a:lvl1pPr marL="0" indent="0" algn="r">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5010" y="7705395"/>
            <a:ext cx="1828620" cy="1828620"/>
          </a:xfrm>
          <a:prstGeom prst="rect">
            <a:avLst/>
          </a:prstGeom>
        </p:spPr>
      </p:pic>
    </p:spTree>
    <p:extLst>
      <p:ext uri="{BB962C8B-B14F-4D97-AF65-F5344CB8AC3E}">
        <p14:creationId xmlns:p14="http://schemas.microsoft.com/office/powerpoint/2010/main" val="587933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dia1 met naam">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F9236870-E3BF-2CDA-03C9-448C535E9DB3}"/>
              </a:ext>
            </a:extLst>
          </p:cNvPr>
          <p:cNvSpPr/>
          <p:nvPr userDrawn="1"/>
        </p:nvSpPr>
        <p:spPr>
          <a:xfrm>
            <a:off x="3257550" y="3679756"/>
            <a:ext cx="15030450" cy="6586538"/>
          </a:xfrm>
          <a:custGeom>
            <a:avLst/>
            <a:gdLst>
              <a:gd name="connsiteX0" fmla="*/ 0 w 10020300"/>
              <a:gd name="connsiteY0" fmla="*/ 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0 w 10020300"/>
              <a:gd name="connsiteY4" fmla="*/ 0 h 4391025"/>
              <a:gd name="connsiteX0" fmla="*/ 2552700 w 10020300"/>
              <a:gd name="connsiteY0" fmla="*/ 154305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2552700 w 10020300"/>
              <a:gd name="connsiteY4" fmla="*/ 1543050 h 4391025"/>
              <a:gd name="connsiteX0" fmla="*/ 3095625 w 10020300"/>
              <a:gd name="connsiteY0" fmla="*/ 1066800 h 4391025"/>
              <a:gd name="connsiteX1" fmla="*/ 10020300 w 10020300"/>
              <a:gd name="connsiteY1" fmla="*/ 0 h 4391025"/>
              <a:gd name="connsiteX2" fmla="*/ 10020300 w 10020300"/>
              <a:gd name="connsiteY2" fmla="*/ 4391025 h 4391025"/>
              <a:gd name="connsiteX3" fmla="*/ 0 w 10020300"/>
              <a:gd name="connsiteY3" fmla="*/ 4391025 h 4391025"/>
              <a:gd name="connsiteX4" fmla="*/ 3095625 w 10020300"/>
              <a:gd name="connsiteY4" fmla="*/ 1066800 h 439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0" h="4391025">
                <a:moveTo>
                  <a:pt x="3095625" y="1066800"/>
                </a:moveTo>
                <a:lnTo>
                  <a:pt x="10020300" y="0"/>
                </a:lnTo>
                <a:lnTo>
                  <a:pt x="10020300" y="4391025"/>
                </a:lnTo>
                <a:lnTo>
                  <a:pt x="0" y="4391025"/>
                </a:lnTo>
                <a:lnTo>
                  <a:pt x="3095625" y="106680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5" name="Tijdelijke aanduiding voor afbeelding 14">
            <a:extLst>
              <a:ext uri="{FF2B5EF4-FFF2-40B4-BE49-F238E27FC236}">
                <a16:creationId xmlns:a16="http://schemas.microsoft.com/office/drawing/2014/main" id="{A71EFA35-C157-AC37-BD5F-060B3947FC1D}"/>
              </a:ext>
            </a:extLst>
          </p:cNvPr>
          <p:cNvSpPr>
            <a:spLocks noGrp="1"/>
          </p:cNvSpPr>
          <p:nvPr>
            <p:ph type="pic" sz="quarter" idx="10"/>
          </p:nvPr>
        </p:nvSpPr>
        <p:spPr>
          <a:xfrm>
            <a:off x="0" y="149087"/>
            <a:ext cx="18288000" cy="10287000"/>
          </a:xfrm>
        </p:spPr>
        <p:txBody>
          <a:body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8265631" y="6583224"/>
            <a:ext cx="9013550" cy="3581400"/>
          </a:xfrm>
        </p:spPr>
        <p:txBody>
          <a:bodyPr anchor="t" anchorCtr="0">
            <a:normAutofit/>
          </a:bodyPr>
          <a:lstStyle>
            <a:lvl1pPr algn="l">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8265630" y="5712446"/>
            <a:ext cx="7372350" cy="954881"/>
          </a:xfrm>
        </p:spPr>
        <p:txBody>
          <a:bodyPr anchor="b" anchorCtr="0">
            <a:normAutofit/>
          </a:bodyPr>
          <a:lstStyle>
            <a:lvl1pPr marL="0" indent="0" algn="l">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grpSp>
        <p:nvGrpSpPr>
          <p:cNvPr id="13" name="Groep 12">
            <a:extLst>
              <a:ext uri="{FF2B5EF4-FFF2-40B4-BE49-F238E27FC236}">
                <a16:creationId xmlns:a16="http://schemas.microsoft.com/office/drawing/2014/main" id="{DCD3C0F4-7CE4-97CA-D93C-0517EB3C9E72}"/>
              </a:ext>
            </a:extLst>
          </p:cNvPr>
          <p:cNvGrpSpPr/>
          <p:nvPr userDrawn="1"/>
        </p:nvGrpSpPr>
        <p:grpSpPr>
          <a:xfrm>
            <a:off x="0" y="1"/>
            <a:ext cx="18288000" cy="3586163"/>
            <a:chOff x="0" y="0"/>
            <a:chExt cx="12192000" cy="2390775"/>
          </a:xfrm>
        </p:grpSpPr>
        <p:sp>
          <p:nvSpPr>
            <p:cNvPr id="11" name="Rechthoek 10">
              <a:extLst>
                <a:ext uri="{FF2B5EF4-FFF2-40B4-BE49-F238E27FC236}">
                  <a16:creationId xmlns:a16="http://schemas.microsoft.com/office/drawing/2014/main" id="{CF46EF5D-343F-EC76-4D81-5AA6F3854CE3}"/>
                </a:ext>
              </a:extLst>
            </p:cNvPr>
            <p:cNvSpPr/>
            <p:nvPr userDrawn="1"/>
          </p:nvSpPr>
          <p:spPr>
            <a:xfrm>
              <a:off x="0" y="0"/>
              <a:ext cx="12192000" cy="99391"/>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a:off x="0" y="0"/>
              <a:ext cx="3105150" cy="2390775"/>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gr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5010" y="896646"/>
            <a:ext cx="1828620" cy="1828620"/>
          </a:xfrm>
          <a:prstGeom prst="rect">
            <a:avLst/>
          </a:prstGeom>
        </p:spPr>
      </p:pic>
      <p:cxnSp>
        <p:nvCxnSpPr>
          <p:cNvPr id="7" name="Rechte verbindingslijn 6">
            <a:extLst>
              <a:ext uri="{FF2B5EF4-FFF2-40B4-BE49-F238E27FC236}">
                <a16:creationId xmlns:a16="http://schemas.microsoft.com/office/drawing/2014/main" id="{7F5B32F2-5DB8-1301-BEE5-A4630B171079}"/>
              </a:ext>
            </a:extLst>
          </p:cNvPr>
          <p:cNvCxnSpPr/>
          <p:nvPr userDrawn="1"/>
        </p:nvCxnSpPr>
        <p:spPr>
          <a:xfrm flipH="1">
            <a:off x="15637980" y="9410217"/>
            <a:ext cx="265002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jdelijke aanduiding voor tekst 8">
            <a:extLst>
              <a:ext uri="{FF2B5EF4-FFF2-40B4-BE49-F238E27FC236}">
                <a16:creationId xmlns:a16="http://schemas.microsoft.com/office/drawing/2014/main" id="{826C2FE1-00E6-B20C-21DE-BA7260F10C11}"/>
              </a:ext>
            </a:extLst>
          </p:cNvPr>
          <p:cNvSpPr>
            <a:spLocks noGrp="1"/>
          </p:cNvSpPr>
          <p:nvPr>
            <p:ph type="body" sz="quarter" idx="11"/>
          </p:nvPr>
        </p:nvSpPr>
        <p:spPr>
          <a:xfrm>
            <a:off x="15701840" y="9010842"/>
            <a:ext cx="2414711" cy="730170"/>
          </a:xfrm>
        </p:spPr>
        <p:txBody>
          <a:bodyPr>
            <a:normAutofit/>
          </a:bodyPr>
          <a:lstStyle>
            <a:lvl1pPr marL="0" indent="0">
              <a:buNone/>
              <a:defRPr sz="2100" cap="all" baseline="0">
                <a:solidFill>
                  <a:schemeClr val="tx2"/>
                </a:solidFill>
              </a:defRPr>
            </a:lvl1pPr>
            <a:lvl2pPr marL="685800" indent="0">
              <a:buNone/>
              <a:defRPr cap="all" baseline="0">
                <a:solidFill>
                  <a:schemeClr val="tx2"/>
                </a:solidFill>
              </a:defRPr>
            </a:lvl2pPr>
            <a:lvl3pPr marL="1371600" indent="0">
              <a:buNone/>
              <a:defRPr cap="all" baseline="0">
                <a:solidFill>
                  <a:schemeClr val="tx2"/>
                </a:solidFill>
              </a:defRPr>
            </a:lvl3pPr>
            <a:lvl4pPr marL="2057400" indent="0">
              <a:buNone/>
              <a:defRPr cap="all" baseline="0">
                <a:solidFill>
                  <a:schemeClr val="tx2"/>
                </a:solidFill>
              </a:defRPr>
            </a:lvl4pPr>
            <a:lvl5pPr marL="2743200" indent="0">
              <a:buNone/>
              <a:defRPr cap="all" baseline="0">
                <a:solidFill>
                  <a:schemeClr val="tx2"/>
                </a:solidFill>
              </a:defRPr>
            </a:lvl5pPr>
          </a:lstStyle>
          <a:p>
            <a:pPr lvl="0"/>
            <a:r>
              <a:rPr lang="nl-NL"/>
              <a:t>Klikken om de tekststijl van het model te bewerken</a:t>
            </a:r>
          </a:p>
        </p:txBody>
      </p:sp>
    </p:spTree>
    <p:extLst>
      <p:ext uri="{BB962C8B-B14F-4D97-AF65-F5344CB8AC3E}">
        <p14:creationId xmlns:p14="http://schemas.microsoft.com/office/powerpoint/2010/main" val="3837331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dia1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8265631" y="6583224"/>
            <a:ext cx="9013550" cy="3581400"/>
          </a:xfrm>
        </p:spPr>
        <p:txBody>
          <a:bodyPr anchor="t" anchorCtr="0">
            <a:normAutofit/>
          </a:bodyPr>
          <a:lstStyle>
            <a:lvl1pPr algn="l">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8265630" y="5712446"/>
            <a:ext cx="7372350" cy="954881"/>
          </a:xfrm>
        </p:spPr>
        <p:txBody>
          <a:bodyPr anchor="b" anchorCtr="0">
            <a:normAutofit/>
          </a:bodyPr>
          <a:lstStyle>
            <a:lvl1pPr marL="0" indent="0" algn="l">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grpSp>
        <p:nvGrpSpPr>
          <p:cNvPr id="13" name="Groep 12">
            <a:extLst>
              <a:ext uri="{FF2B5EF4-FFF2-40B4-BE49-F238E27FC236}">
                <a16:creationId xmlns:a16="http://schemas.microsoft.com/office/drawing/2014/main" id="{DCD3C0F4-7CE4-97CA-D93C-0517EB3C9E72}"/>
              </a:ext>
            </a:extLst>
          </p:cNvPr>
          <p:cNvGrpSpPr/>
          <p:nvPr userDrawn="1"/>
        </p:nvGrpSpPr>
        <p:grpSpPr>
          <a:xfrm>
            <a:off x="0" y="1"/>
            <a:ext cx="18288000" cy="3586163"/>
            <a:chOff x="0" y="0"/>
            <a:chExt cx="12192000" cy="2390775"/>
          </a:xfrm>
        </p:grpSpPr>
        <p:sp>
          <p:nvSpPr>
            <p:cNvPr id="11" name="Rechthoek 10">
              <a:extLst>
                <a:ext uri="{FF2B5EF4-FFF2-40B4-BE49-F238E27FC236}">
                  <a16:creationId xmlns:a16="http://schemas.microsoft.com/office/drawing/2014/main" id="{CF46EF5D-343F-EC76-4D81-5AA6F3854CE3}"/>
                </a:ext>
              </a:extLst>
            </p:cNvPr>
            <p:cNvSpPr/>
            <p:nvPr userDrawn="1"/>
          </p:nvSpPr>
          <p:spPr>
            <a:xfrm>
              <a:off x="0" y="0"/>
              <a:ext cx="12192000" cy="99391"/>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a:off x="0" y="0"/>
              <a:ext cx="3105150" cy="2390775"/>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gr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5010" y="896646"/>
            <a:ext cx="1828620" cy="1828620"/>
          </a:xfrm>
          <a:prstGeom prst="rect">
            <a:avLst/>
          </a:prstGeom>
        </p:spPr>
      </p:pic>
    </p:spTree>
    <p:extLst>
      <p:ext uri="{BB962C8B-B14F-4D97-AF65-F5344CB8AC3E}">
        <p14:creationId xmlns:p14="http://schemas.microsoft.com/office/powerpoint/2010/main" val="184926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Title Placeholder 21">
            <a:extLst>
              <a:ext uri="{FF2B5EF4-FFF2-40B4-BE49-F238E27FC236}">
                <a16:creationId xmlns:a16="http://schemas.microsoft.com/office/drawing/2014/main" id="{50BE935B-37A6-5121-30F2-CD2BECEE5DC6}"/>
              </a:ext>
            </a:extLst>
          </p:cNvPr>
          <p:cNvSpPr>
            <a:spLocks noGrp="1"/>
          </p:cNvSpPr>
          <p:nvPr>
            <p:ph type="title"/>
          </p:nvPr>
        </p:nvSpPr>
        <p:spPr>
          <a:xfrm>
            <a:off x="1188000" y="135000"/>
            <a:ext cx="13500000" cy="1773927"/>
          </a:xfrm>
          <a:prstGeom prst="rect">
            <a:avLst/>
          </a:prstGeom>
        </p:spPr>
        <p:txBody>
          <a:bodyPr vert="horz" lIns="90000" tIns="90000" rIns="91440" bIns="90000" rtlCol="0" anchor="ctr">
            <a:norm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Tree>
    <p:extLst>
      <p:ext uri="{BB962C8B-B14F-4D97-AF65-F5344CB8AC3E}">
        <p14:creationId xmlns:p14="http://schemas.microsoft.com/office/powerpoint/2010/main" val="37627696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dia1 met naam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8265631" y="6583224"/>
            <a:ext cx="9013550" cy="3581400"/>
          </a:xfrm>
        </p:spPr>
        <p:txBody>
          <a:bodyPr anchor="t" anchorCtr="0">
            <a:normAutofit/>
          </a:bodyPr>
          <a:lstStyle>
            <a:lvl1pPr algn="l">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8265630" y="5712446"/>
            <a:ext cx="7372350" cy="954881"/>
          </a:xfrm>
        </p:spPr>
        <p:txBody>
          <a:bodyPr anchor="b" anchorCtr="0">
            <a:normAutofit/>
          </a:bodyPr>
          <a:lstStyle>
            <a:lvl1pPr marL="0" indent="0" algn="l">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a:off x="0" y="1"/>
            <a:ext cx="4657725" cy="3586163"/>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5010" y="896646"/>
            <a:ext cx="1828620" cy="1828620"/>
          </a:xfrm>
          <a:prstGeom prst="rect">
            <a:avLst/>
          </a:prstGeom>
        </p:spPr>
      </p:pic>
      <p:cxnSp>
        <p:nvCxnSpPr>
          <p:cNvPr id="8" name="Rechte verbindingslijn 7">
            <a:extLst>
              <a:ext uri="{FF2B5EF4-FFF2-40B4-BE49-F238E27FC236}">
                <a16:creationId xmlns:a16="http://schemas.microsoft.com/office/drawing/2014/main" id="{BF2240B6-ED8B-3053-3A56-2AFD2727EB6B}"/>
              </a:ext>
            </a:extLst>
          </p:cNvPr>
          <p:cNvCxnSpPr/>
          <p:nvPr userDrawn="1"/>
        </p:nvCxnSpPr>
        <p:spPr>
          <a:xfrm flipH="1">
            <a:off x="15637980" y="9410217"/>
            <a:ext cx="265002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jdelijke aanduiding voor tekst 8">
            <a:extLst>
              <a:ext uri="{FF2B5EF4-FFF2-40B4-BE49-F238E27FC236}">
                <a16:creationId xmlns:a16="http://schemas.microsoft.com/office/drawing/2014/main" id="{3A724C16-BF69-4071-D9CC-957927CEC523}"/>
              </a:ext>
            </a:extLst>
          </p:cNvPr>
          <p:cNvSpPr>
            <a:spLocks noGrp="1"/>
          </p:cNvSpPr>
          <p:nvPr userDrawn="1">
            <p:ph type="body" sz="quarter" idx="11"/>
          </p:nvPr>
        </p:nvSpPr>
        <p:spPr>
          <a:xfrm>
            <a:off x="15701840" y="9010842"/>
            <a:ext cx="2414711" cy="730170"/>
          </a:xfrm>
        </p:spPr>
        <p:txBody>
          <a:bodyPr>
            <a:normAutofit/>
          </a:bodyPr>
          <a:lstStyle>
            <a:lvl1pPr marL="0" indent="0">
              <a:buNone/>
              <a:defRPr sz="2100" cap="all" baseline="0">
                <a:solidFill>
                  <a:schemeClr val="tx2"/>
                </a:solidFill>
              </a:defRPr>
            </a:lvl1pPr>
            <a:lvl2pPr marL="685800" indent="0">
              <a:buNone/>
              <a:defRPr cap="all" baseline="0">
                <a:solidFill>
                  <a:schemeClr val="tx2"/>
                </a:solidFill>
              </a:defRPr>
            </a:lvl2pPr>
            <a:lvl3pPr marL="1371600" indent="0">
              <a:buNone/>
              <a:defRPr cap="all" baseline="0">
                <a:solidFill>
                  <a:schemeClr val="tx2"/>
                </a:solidFill>
              </a:defRPr>
            </a:lvl3pPr>
            <a:lvl4pPr marL="2057400" indent="0">
              <a:buNone/>
              <a:defRPr cap="all" baseline="0">
                <a:solidFill>
                  <a:schemeClr val="tx2"/>
                </a:solidFill>
              </a:defRPr>
            </a:lvl4pPr>
            <a:lvl5pPr marL="2743200" indent="0">
              <a:buNone/>
              <a:defRPr cap="all" baseline="0">
                <a:solidFill>
                  <a:schemeClr val="tx2"/>
                </a:solidFill>
              </a:defRPr>
            </a:lvl5pPr>
          </a:lstStyle>
          <a:p>
            <a:pPr lvl="0"/>
            <a:r>
              <a:rPr lang="nl-NL"/>
              <a:t>Klikken om de tekststijl van het model te bewerken</a:t>
            </a:r>
          </a:p>
        </p:txBody>
      </p:sp>
    </p:spTree>
    <p:extLst>
      <p:ext uri="{BB962C8B-B14F-4D97-AF65-F5344CB8AC3E}">
        <p14:creationId xmlns:p14="http://schemas.microsoft.com/office/powerpoint/2010/main" val="788285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oofdstuk1">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70074D33-9782-1B50-EC31-E0CE0ACBC4F1}"/>
              </a:ext>
            </a:extLst>
          </p:cNvPr>
          <p:cNvSpPr/>
          <p:nvPr userDrawn="1"/>
        </p:nvSpPr>
        <p:spPr>
          <a:xfrm>
            <a:off x="1" y="0"/>
            <a:ext cx="8576840" cy="10287000"/>
          </a:xfrm>
          <a:custGeom>
            <a:avLst/>
            <a:gdLst>
              <a:gd name="connsiteX0" fmla="*/ 0 w 5335929"/>
              <a:gd name="connsiteY0" fmla="*/ 0 h 6858000"/>
              <a:gd name="connsiteX1" fmla="*/ 5335929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2037144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4421529 w 5335929"/>
              <a:gd name="connsiteY2" fmla="*/ 3472405 h 6858000"/>
              <a:gd name="connsiteX3" fmla="*/ 5335929 w 5335929"/>
              <a:gd name="connsiteY3" fmla="*/ 6858000 h 6858000"/>
              <a:gd name="connsiteX4" fmla="*/ 0 w 5335929"/>
              <a:gd name="connsiteY4" fmla="*/ 6858000 h 6858000"/>
              <a:gd name="connsiteX5" fmla="*/ 0 w 5335929"/>
              <a:gd name="connsiteY5" fmla="*/ 0 h 6858000"/>
              <a:gd name="connsiteX0" fmla="*/ 0 w 5717893"/>
              <a:gd name="connsiteY0" fmla="*/ 0 h 6858000"/>
              <a:gd name="connsiteX1" fmla="*/ 3472405 w 5717893"/>
              <a:gd name="connsiteY1" fmla="*/ 0 h 6858000"/>
              <a:gd name="connsiteX2" fmla="*/ 5717893 w 5717893"/>
              <a:gd name="connsiteY2" fmla="*/ 4676172 h 6858000"/>
              <a:gd name="connsiteX3" fmla="*/ 5335929 w 5717893"/>
              <a:gd name="connsiteY3" fmla="*/ 6858000 h 6858000"/>
              <a:gd name="connsiteX4" fmla="*/ 0 w 5717893"/>
              <a:gd name="connsiteY4" fmla="*/ 6858000 h 6858000"/>
              <a:gd name="connsiteX5" fmla="*/ 0 w 57178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893" h="6858000">
                <a:moveTo>
                  <a:pt x="0" y="0"/>
                </a:moveTo>
                <a:lnTo>
                  <a:pt x="3472405" y="0"/>
                </a:lnTo>
                <a:lnTo>
                  <a:pt x="5717893" y="4676172"/>
                </a:lnTo>
                <a:lnTo>
                  <a:pt x="5335929" y="6858000"/>
                </a:lnTo>
                <a:lnTo>
                  <a:pt x="0" y="6858000"/>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3" name="Tijdelijke aanduiding voor afbeelding 22">
            <a:extLst>
              <a:ext uri="{FF2B5EF4-FFF2-40B4-BE49-F238E27FC236}">
                <a16:creationId xmlns:a16="http://schemas.microsoft.com/office/drawing/2014/main" id="{549BC3DE-B5EC-3ABC-D53F-D23A937AB870}"/>
              </a:ext>
            </a:extLst>
          </p:cNvPr>
          <p:cNvSpPr>
            <a:spLocks noGrp="1"/>
          </p:cNvSpPr>
          <p:nvPr>
            <p:ph type="pic" sz="quarter" idx="10"/>
          </p:nvPr>
        </p:nvSpPr>
        <p:spPr>
          <a:xfrm>
            <a:off x="0" y="0"/>
            <a:ext cx="18288000" cy="10287000"/>
          </a:xfrm>
        </p:spPr>
        <p:txBody>
          <a:bodyPr/>
          <a:lstStyle/>
          <a:p>
            <a:r>
              <a:rPr lang="nl-NL"/>
              <a:t>Klik op het pictogram als u een afbeelding wilt toevoegen</a:t>
            </a:r>
            <a:endParaRPr lang="nl-BE"/>
          </a:p>
        </p:txBody>
      </p:sp>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1806964" y="7295067"/>
            <a:ext cx="6196931" cy="2306133"/>
          </a:xfrm>
        </p:spPr>
        <p:txBody>
          <a:bodyPr anchor="t" anchorCtr="0">
            <a:normAutofit/>
          </a:bodyPr>
          <a:lstStyle>
            <a:lvl1pPr algn="l">
              <a:defRPr sz="6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1806964" y="6426067"/>
            <a:ext cx="6196931"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Tree>
    <p:extLst>
      <p:ext uri="{BB962C8B-B14F-4D97-AF65-F5344CB8AC3E}">
        <p14:creationId xmlns:p14="http://schemas.microsoft.com/office/powerpoint/2010/main" val="803540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Hoofdstuk1">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70074D33-9782-1B50-EC31-E0CE0ACBC4F1}"/>
              </a:ext>
            </a:extLst>
          </p:cNvPr>
          <p:cNvSpPr/>
          <p:nvPr userDrawn="1"/>
        </p:nvSpPr>
        <p:spPr>
          <a:xfrm flipH="1">
            <a:off x="9711161" y="0"/>
            <a:ext cx="8576840" cy="10287000"/>
          </a:xfrm>
          <a:custGeom>
            <a:avLst/>
            <a:gdLst>
              <a:gd name="connsiteX0" fmla="*/ 0 w 5335929"/>
              <a:gd name="connsiteY0" fmla="*/ 0 h 6858000"/>
              <a:gd name="connsiteX1" fmla="*/ 5335929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2037144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4421529 w 5335929"/>
              <a:gd name="connsiteY2" fmla="*/ 3472405 h 6858000"/>
              <a:gd name="connsiteX3" fmla="*/ 5335929 w 5335929"/>
              <a:gd name="connsiteY3" fmla="*/ 6858000 h 6858000"/>
              <a:gd name="connsiteX4" fmla="*/ 0 w 5335929"/>
              <a:gd name="connsiteY4" fmla="*/ 6858000 h 6858000"/>
              <a:gd name="connsiteX5" fmla="*/ 0 w 5335929"/>
              <a:gd name="connsiteY5" fmla="*/ 0 h 6858000"/>
              <a:gd name="connsiteX0" fmla="*/ 0 w 5717893"/>
              <a:gd name="connsiteY0" fmla="*/ 0 h 6858000"/>
              <a:gd name="connsiteX1" fmla="*/ 3472405 w 5717893"/>
              <a:gd name="connsiteY1" fmla="*/ 0 h 6858000"/>
              <a:gd name="connsiteX2" fmla="*/ 5717893 w 5717893"/>
              <a:gd name="connsiteY2" fmla="*/ 4676172 h 6858000"/>
              <a:gd name="connsiteX3" fmla="*/ 5335929 w 5717893"/>
              <a:gd name="connsiteY3" fmla="*/ 6858000 h 6858000"/>
              <a:gd name="connsiteX4" fmla="*/ 0 w 5717893"/>
              <a:gd name="connsiteY4" fmla="*/ 6858000 h 6858000"/>
              <a:gd name="connsiteX5" fmla="*/ 0 w 57178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893" h="6858000">
                <a:moveTo>
                  <a:pt x="0" y="0"/>
                </a:moveTo>
                <a:lnTo>
                  <a:pt x="3472405" y="0"/>
                </a:lnTo>
                <a:lnTo>
                  <a:pt x="5717893" y="4676172"/>
                </a:lnTo>
                <a:lnTo>
                  <a:pt x="5335929" y="6858000"/>
                </a:lnTo>
                <a:lnTo>
                  <a:pt x="0" y="6858000"/>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3" name="Tijdelijke aanduiding voor afbeelding 22">
            <a:extLst>
              <a:ext uri="{FF2B5EF4-FFF2-40B4-BE49-F238E27FC236}">
                <a16:creationId xmlns:a16="http://schemas.microsoft.com/office/drawing/2014/main" id="{549BC3DE-B5EC-3ABC-D53F-D23A937AB870}"/>
              </a:ext>
            </a:extLst>
          </p:cNvPr>
          <p:cNvSpPr>
            <a:spLocks noGrp="1"/>
          </p:cNvSpPr>
          <p:nvPr>
            <p:ph type="pic" sz="quarter" idx="10"/>
          </p:nvPr>
        </p:nvSpPr>
        <p:spPr>
          <a:xfrm>
            <a:off x="0" y="0"/>
            <a:ext cx="18288000" cy="10287000"/>
          </a:xfrm>
        </p:spPr>
        <p:txBody>
          <a:bodyPr/>
          <a:lstStyle/>
          <a:p>
            <a:r>
              <a:rPr lang="nl-NL"/>
              <a:t>Klik op het pictogram als u een afbeelding wilt toevoegen</a:t>
            </a:r>
            <a:endParaRPr lang="nl-BE"/>
          </a:p>
        </p:txBody>
      </p:sp>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10918120" y="7295067"/>
            <a:ext cx="6196931" cy="2306133"/>
          </a:xfrm>
        </p:spPr>
        <p:txBody>
          <a:bodyPr anchor="t" anchorCtr="0">
            <a:normAutofit/>
          </a:bodyPr>
          <a:lstStyle>
            <a:lvl1pPr algn="l">
              <a:defRPr sz="6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10918120" y="6426067"/>
            <a:ext cx="6196931"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Tree>
    <p:extLst>
      <p:ext uri="{BB962C8B-B14F-4D97-AF65-F5344CB8AC3E}">
        <p14:creationId xmlns:p14="http://schemas.microsoft.com/office/powerpoint/2010/main" val="2248230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oofdstuk2">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70074D33-9782-1B50-EC31-E0CE0ACBC4F1}"/>
              </a:ext>
            </a:extLst>
          </p:cNvPr>
          <p:cNvSpPr/>
          <p:nvPr userDrawn="1"/>
        </p:nvSpPr>
        <p:spPr>
          <a:xfrm>
            <a:off x="1" y="0"/>
            <a:ext cx="8576840" cy="10287000"/>
          </a:xfrm>
          <a:custGeom>
            <a:avLst/>
            <a:gdLst>
              <a:gd name="connsiteX0" fmla="*/ 0 w 5335929"/>
              <a:gd name="connsiteY0" fmla="*/ 0 h 6858000"/>
              <a:gd name="connsiteX1" fmla="*/ 5335929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2037144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4421529 w 5335929"/>
              <a:gd name="connsiteY2" fmla="*/ 3472405 h 6858000"/>
              <a:gd name="connsiteX3" fmla="*/ 5335929 w 5335929"/>
              <a:gd name="connsiteY3" fmla="*/ 6858000 h 6858000"/>
              <a:gd name="connsiteX4" fmla="*/ 0 w 5335929"/>
              <a:gd name="connsiteY4" fmla="*/ 6858000 h 6858000"/>
              <a:gd name="connsiteX5" fmla="*/ 0 w 5335929"/>
              <a:gd name="connsiteY5" fmla="*/ 0 h 6858000"/>
              <a:gd name="connsiteX0" fmla="*/ 0 w 5717893"/>
              <a:gd name="connsiteY0" fmla="*/ 0 h 6858000"/>
              <a:gd name="connsiteX1" fmla="*/ 3472405 w 5717893"/>
              <a:gd name="connsiteY1" fmla="*/ 0 h 6858000"/>
              <a:gd name="connsiteX2" fmla="*/ 5717893 w 5717893"/>
              <a:gd name="connsiteY2" fmla="*/ 4676172 h 6858000"/>
              <a:gd name="connsiteX3" fmla="*/ 5335929 w 5717893"/>
              <a:gd name="connsiteY3" fmla="*/ 6858000 h 6858000"/>
              <a:gd name="connsiteX4" fmla="*/ 0 w 5717893"/>
              <a:gd name="connsiteY4" fmla="*/ 6858000 h 6858000"/>
              <a:gd name="connsiteX5" fmla="*/ 0 w 57178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893" h="6858000">
                <a:moveTo>
                  <a:pt x="0" y="0"/>
                </a:moveTo>
                <a:lnTo>
                  <a:pt x="3472405" y="0"/>
                </a:lnTo>
                <a:lnTo>
                  <a:pt x="5717893" y="4676172"/>
                </a:lnTo>
                <a:lnTo>
                  <a:pt x="5335929" y="6858000"/>
                </a:lnTo>
                <a:lnTo>
                  <a:pt x="0" y="6858000"/>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3" name="Tijdelijke aanduiding voor afbeelding 22">
            <a:extLst>
              <a:ext uri="{FF2B5EF4-FFF2-40B4-BE49-F238E27FC236}">
                <a16:creationId xmlns:a16="http://schemas.microsoft.com/office/drawing/2014/main" id="{549BC3DE-B5EC-3ABC-D53F-D23A937AB870}"/>
              </a:ext>
            </a:extLst>
          </p:cNvPr>
          <p:cNvSpPr>
            <a:spLocks noGrp="1"/>
          </p:cNvSpPr>
          <p:nvPr>
            <p:ph type="pic" sz="quarter" idx="10"/>
          </p:nvPr>
        </p:nvSpPr>
        <p:spPr>
          <a:xfrm>
            <a:off x="0" y="0"/>
            <a:ext cx="18288000" cy="10287000"/>
          </a:xfrm>
        </p:spPr>
        <p:txBody>
          <a:bodyPr/>
          <a:lstStyle/>
          <a:p>
            <a:r>
              <a:rPr lang="nl-NL"/>
              <a:t>Klik op het pictogram als u een afbeelding wilt toevoegen</a:t>
            </a:r>
            <a:endParaRPr lang="nl-BE"/>
          </a:p>
        </p:txBody>
      </p:sp>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1806964" y="7295067"/>
            <a:ext cx="6196931" cy="2306133"/>
          </a:xfrm>
        </p:spPr>
        <p:txBody>
          <a:bodyPr anchor="t" anchorCtr="0">
            <a:normAutofit/>
          </a:bodyPr>
          <a:lstStyle>
            <a:lvl1pPr algn="l">
              <a:defRPr sz="6900"/>
            </a:lvl1pPr>
          </a:lstStyle>
          <a:p>
            <a:r>
              <a:rPr lang="nl-NL"/>
              <a:t>Klik om stijl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Tree>
    <p:extLst>
      <p:ext uri="{BB962C8B-B14F-4D97-AF65-F5344CB8AC3E}">
        <p14:creationId xmlns:p14="http://schemas.microsoft.com/office/powerpoint/2010/main" val="1896958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Hoofdstuk1">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70074D33-9782-1B50-EC31-E0CE0ACBC4F1}"/>
              </a:ext>
            </a:extLst>
          </p:cNvPr>
          <p:cNvSpPr/>
          <p:nvPr userDrawn="1"/>
        </p:nvSpPr>
        <p:spPr>
          <a:xfrm flipH="1">
            <a:off x="9711161" y="0"/>
            <a:ext cx="8576840" cy="10287000"/>
          </a:xfrm>
          <a:custGeom>
            <a:avLst/>
            <a:gdLst>
              <a:gd name="connsiteX0" fmla="*/ 0 w 5335929"/>
              <a:gd name="connsiteY0" fmla="*/ 0 h 6858000"/>
              <a:gd name="connsiteX1" fmla="*/ 5335929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2037144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4421529 w 5335929"/>
              <a:gd name="connsiteY2" fmla="*/ 3472405 h 6858000"/>
              <a:gd name="connsiteX3" fmla="*/ 5335929 w 5335929"/>
              <a:gd name="connsiteY3" fmla="*/ 6858000 h 6858000"/>
              <a:gd name="connsiteX4" fmla="*/ 0 w 5335929"/>
              <a:gd name="connsiteY4" fmla="*/ 6858000 h 6858000"/>
              <a:gd name="connsiteX5" fmla="*/ 0 w 5335929"/>
              <a:gd name="connsiteY5" fmla="*/ 0 h 6858000"/>
              <a:gd name="connsiteX0" fmla="*/ 0 w 5717893"/>
              <a:gd name="connsiteY0" fmla="*/ 0 h 6858000"/>
              <a:gd name="connsiteX1" fmla="*/ 3472405 w 5717893"/>
              <a:gd name="connsiteY1" fmla="*/ 0 h 6858000"/>
              <a:gd name="connsiteX2" fmla="*/ 5717893 w 5717893"/>
              <a:gd name="connsiteY2" fmla="*/ 4676172 h 6858000"/>
              <a:gd name="connsiteX3" fmla="*/ 5335929 w 5717893"/>
              <a:gd name="connsiteY3" fmla="*/ 6858000 h 6858000"/>
              <a:gd name="connsiteX4" fmla="*/ 0 w 5717893"/>
              <a:gd name="connsiteY4" fmla="*/ 6858000 h 6858000"/>
              <a:gd name="connsiteX5" fmla="*/ 0 w 57178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893" h="6858000">
                <a:moveTo>
                  <a:pt x="0" y="0"/>
                </a:moveTo>
                <a:lnTo>
                  <a:pt x="3472405" y="0"/>
                </a:lnTo>
                <a:lnTo>
                  <a:pt x="5717893" y="4676172"/>
                </a:lnTo>
                <a:lnTo>
                  <a:pt x="5335929" y="6858000"/>
                </a:lnTo>
                <a:lnTo>
                  <a:pt x="0" y="6858000"/>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3" name="Tijdelijke aanduiding voor afbeelding 22">
            <a:extLst>
              <a:ext uri="{FF2B5EF4-FFF2-40B4-BE49-F238E27FC236}">
                <a16:creationId xmlns:a16="http://schemas.microsoft.com/office/drawing/2014/main" id="{549BC3DE-B5EC-3ABC-D53F-D23A937AB870}"/>
              </a:ext>
            </a:extLst>
          </p:cNvPr>
          <p:cNvSpPr>
            <a:spLocks noGrp="1"/>
          </p:cNvSpPr>
          <p:nvPr>
            <p:ph type="pic" sz="quarter" idx="10"/>
          </p:nvPr>
        </p:nvSpPr>
        <p:spPr>
          <a:xfrm>
            <a:off x="0" y="0"/>
            <a:ext cx="18288000" cy="10287000"/>
          </a:xfrm>
        </p:spPr>
        <p:txBody>
          <a:bodyPr/>
          <a:lstStyle/>
          <a:p>
            <a:r>
              <a:rPr lang="nl-NL"/>
              <a:t>Klik op het pictogram als u een afbeelding wilt toevoegen</a:t>
            </a:r>
            <a:endParaRPr lang="nl-BE"/>
          </a:p>
        </p:txBody>
      </p:sp>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10918120" y="7295067"/>
            <a:ext cx="6196931" cy="2306133"/>
          </a:xfrm>
        </p:spPr>
        <p:txBody>
          <a:bodyPr anchor="t" anchorCtr="0">
            <a:normAutofit/>
          </a:bodyPr>
          <a:lstStyle>
            <a:lvl1pPr algn="l">
              <a:defRPr sz="6900"/>
            </a:lvl1pPr>
          </a:lstStyle>
          <a:p>
            <a:r>
              <a:rPr lang="nl-NL"/>
              <a:t>Klik om stijl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Tree>
    <p:extLst>
      <p:ext uri="{BB962C8B-B14F-4D97-AF65-F5344CB8AC3E}">
        <p14:creationId xmlns:p14="http://schemas.microsoft.com/office/powerpoint/2010/main" val="1654284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oofdstuk3">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70074D33-9782-1B50-EC31-E0CE0ACBC4F1}"/>
              </a:ext>
            </a:extLst>
          </p:cNvPr>
          <p:cNvSpPr/>
          <p:nvPr userDrawn="1"/>
        </p:nvSpPr>
        <p:spPr>
          <a:xfrm>
            <a:off x="1" y="0"/>
            <a:ext cx="8576840" cy="10287000"/>
          </a:xfrm>
          <a:custGeom>
            <a:avLst/>
            <a:gdLst>
              <a:gd name="connsiteX0" fmla="*/ 0 w 5335929"/>
              <a:gd name="connsiteY0" fmla="*/ 0 h 6858000"/>
              <a:gd name="connsiteX1" fmla="*/ 5335929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2037144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4421529 w 5335929"/>
              <a:gd name="connsiteY2" fmla="*/ 3472405 h 6858000"/>
              <a:gd name="connsiteX3" fmla="*/ 5335929 w 5335929"/>
              <a:gd name="connsiteY3" fmla="*/ 6858000 h 6858000"/>
              <a:gd name="connsiteX4" fmla="*/ 0 w 5335929"/>
              <a:gd name="connsiteY4" fmla="*/ 6858000 h 6858000"/>
              <a:gd name="connsiteX5" fmla="*/ 0 w 5335929"/>
              <a:gd name="connsiteY5" fmla="*/ 0 h 6858000"/>
              <a:gd name="connsiteX0" fmla="*/ 0 w 5717893"/>
              <a:gd name="connsiteY0" fmla="*/ 0 h 6858000"/>
              <a:gd name="connsiteX1" fmla="*/ 3472405 w 5717893"/>
              <a:gd name="connsiteY1" fmla="*/ 0 h 6858000"/>
              <a:gd name="connsiteX2" fmla="*/ 5717893 w 5717893"/>
              <a:gd name="connsiteY2" fmla="*/ 4676172 h 6858000"/>
              <a:gd name="connsiteX3" fmla="*/ 5335929 w 5717893"/>
              <a:gd name="connsiteY3" fmla="*/ 6858000 h 6858000"/>
              <a:gd name="connsiteX4" fmla="*/ 0 w 5717893"/>
              <a:gd name="connsiteY4" fmla="*/ 6858000 h 6858000"/>
              <a:gd name="connsiteX5" fmla="*/ 0 w 57178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893" h="6858000">
                <a:moveTo>
                  <a:pt x="0" y="0"/>
                </a:moveTo>
                <a:lnTo>
                  <a:pt x="3472405" y="0"/>
                </a:lnTo>
                <a:lnTo>
                  <a:pt x="5717893" y="4676172"/>
                </a:lnTo>
                <a:lnTo>
                  <a:pt x="5335929" y="6858000"/>
                </a:lnTo>
                <a:lnTo>
                  <a:pt x="0" y="6858000"/>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3" name="Tijdelijke aanduiding voor afbeelding 22">
            <a:extLst>
              <a:ext uri="{FF2B5EF4-FFF2-40B4-BE49-F238E27FC236}">
                <a16:creationId xmlns:a16="http://schemas.microsoft.com/office/drawing/2014/main" id="{549BC3DE-B5EC-3ABC-D53F-D23A937AB870}"/>
              </a:ext>
            </a:extLst>
          </p:cNvPr>
          <p:cNvSpPr>
            <a:spLocks noGrp="1"/>
          </p:cNvSpPr>
          <p:nvPr>
            <p:ph type="pic" sz="quarter" idx="10"/>
          </p:nvPr>
        </p:nvSpPr>
        <p:spPr>
          <a:xfrm>
            <a:off x="0" y="0"/>
            <a:ext cx="18288000" cy="10287000"/>
          </a:xfrm>
        </p:spPr>
        <p:txBody>
          <a:bodyPr/>
          <a:lstStyle/>
          <a:p>
            <a:r>
              <a:rPr lang="nl-NL"/>
              <a:t>Klik op het pictogram als u een afbeelding wilt toevoegen</a:t>
            </a:r>
            <a:endParaRPr lang="nl-BE"/>
          </a:p>
        </p:txBody>
      </p:sp>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1806964" y="5792936"/>
            <a:ext cx="6196931" cy="2306133"/>
          </a:xfrm>
        </p:spPr>
        <p:txBody>
          <a:bodyPr anchor="t" anchorCtr="0">
            <a:normAutofit/>
          </a:bodyPr>
          <a:lstStyle>
            <a:lvl1pPr algn="l">
              <a:defRPr sz="6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1806964" y="4923935"/>
            <a:ext cx="6196931"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7" name="Tijdelijke aanduiding voor tekst 6">
            <a:extLst>
              <a:ext uri="{FF2B5EF4-FFF2-40B4-BE49-F238E27FC236}">
                <a16:creationId xmlns:a16="http://schemas.microsoft.com/office/drawing/2014/main" id="{62042331-9B90-AE48-A33B-32A805232626}"/>
              </a:ext>
            </a:extLst>
          </p:cNvPr>
          <p:cNvSpPr>
            <a:spLocks noGrp="1"/>
          </p:cNvSpPr>
          <p:nvPr>
            <p:ph type="body" sz="quarter" idx="11"/>
          </p:nvPr>
        </p:nvSpPr>
        <p:spPr>
          <a:xfrm>
            <a:off x="1807370" y="6923142"/>
            <a:ext cx="6196013" cy="1719564"/>
          </a:xfrm>
        </p:spPr>
        <p:txBody>
          <a:bodyPr>
            <a:normAutofit/>
          </a:bodyPr>
          <a:lstStyle>
            <a:lvl1pPr marL="342900" indent="-280988">
              <a:spcAft>
                <a:spcPts val="1800"/>
              </a:spcAft>
              <a:buClr>
                <a:schemeClr val="tx2"/>
              </a:buClr>
              <a:defRPr sz="2100"/>
            </a:lvl1pPr>
            <a:lvl2pPr marL="685800" indent="0">
              <a:buClr>
                <a:schemeClr val="tx2"/>
              </a:buClr>
              <a:buNone/>
              <a:defRPr sz="2100"/>
            </a:lvl2pPr>
            <a:lvl3pPr>
              <a:buClr>
                <a:schemeClr val="tx2"/>
              </a:buClr>
              <a:defRPr sz="2100"/>
            </a:lvl3pPr>
            <a:lvl4pPr>
              <a:buClr>
                <a:schemeClr val="tx2"/>
              </a:buClr>
              <a:defRPr sz="2100"/>
            </a:lvl4pPr>
            <a:lvl5pPr>
              <a:buClr>
                <a:schemeClr val="tx2"/>
              </a:buClr>
              <a:defRPr sz="2100"/>
            </a:lvl5pPr>
          </a:lstStyle>
          <a:p>
            <a:pPr lvl="0"/>
            <a:r>
              <a:rPr lang="nl-NL"/>
              <a:t>Klikken om de tekststijl van het model te bewerken</a:t>
            </a:r>
          </a:p>
        </p:txBody>
      </p:sp>
    </p:spTree>
    <p:extLst>
      <p:ext uri="{BB962C8B-B14F-4D97-AF65-F5344CB8AC3E}">
        <p14:creationId xmlns:p14="http://schemas.microsoft.com/office/powerpoint/2010/main" val="3023299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Hoofdstuk1">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70074D33-9782-1B50-EC31-E0CE0ACBC4F1}"/>
              </a:ext>
            </a:extLst>
          </p:cNvPr>
          <p:cNvSpPr/>
          <p:nvPr userDrawn="1"/>
        </p:nvSpPr>
        <p:spPr>
          <a:xfrm flipH="1">
            <a:off x="9711161" y="0"/>
            <a:ext cx="8576840" cy="10287000"/>
          </a:xfrm>
          <a:custGeom>
            <a:avLst/>
            <a:gdLst>
              <a:gd name="connsiteX0" fmla="*/ 0 w 5335929"/>
              <a:gd name="connsiteY0" fmla="*/ 0 h 6858000"/>
              <a:gd name="connsiteX1" fmla="*/ 5335929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2037144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5335929 w 5335929"/>
              <a:gd name="connsiteY2" fmla="*/ 6858000 h 6858000"/>
              <a:gd name="connsiteX3" fmla="*/ 0 w 5335929"/>
              <a:gd name="connsiteY3" fmla="*/ 6858000 h 6858000"/>
              <a:gd name="connsiteX4" fmla="*/ 0 w 5335929"/>
              <a:gd name="connsiteY4" fmla="*/ 0 h 6858000"/>
              <a:gd name="connsiteX0" fmla="*/ 0 w 5335929"/>
              <a:gd name="connsiteY0" fmla="*/ 0 h 6858000"/>
              <a:gd name="connsiteX1" fmla="*/ 3472405 w 5335929"/>
              <a:gd name="connsiteY1" fmla="*/ 0 h 6858000"/>
              <a:gd name="connsiteX2" fmla="*/ 4421529 w 5335929"/>
              <a:gd name="connsiteY2" fmla="*/ 3472405 h 6858000"/>
              <a:gd name="connsiteX3" fmla="*/ 5335929 w 5335929"/>
              <a:gd name="connsiteY3" fmla="*/ 6858000 h 6858000"/>
              <a:gd name="connsiteX4" fmla="*/ 0 w 5335929"/>
              <a:gd name="connsiteY4" fmla="*/ 6858000 h 6858000"/>
              <a:gd name="connsiteX5" fmla="*/ 0 w 5335929"/>
              <a:gd name="connsiteY5" fmla="*/ 0 h 6858000"/>
              <a:gd name="connsiteX0" fmla="*/ 0 w 5717893"/>
              <a:gd name="connsiteY0" fmla="*/ 0 h 6858000"/>
              <a:gd name="connsiteX1" fmla="*/ 3472405 w 5717893"/>
              <a:gd name="connsiteY1" fmla="*/ 0 h 6858000"/>
              <a:gd name="connsiteX2" fmla="*/ 5717893 w 5717893"/>
              <a:gd name="connsiteY2" fmla="*/ 4676172 h 6858000"/>
              <a:gd name="connsiteX3" fmla="*/ 5335929 w 5717893"/>
              <a:gd name="connsiteY3" fmla="*/ 6858000 h 6858000"/>
              <a:gd name="connsiteX4" fmla="*/ 0 w 5717893"/>
              <a:gd name="connsiteY4" fmla="*/ 6858000 h 6858000"/>
              <a:gd name="connsiteX5" fmla="*/ 0 w 57178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893" h="6858000">
                <a:moveTo>
                  <a:pt x="0" y="0"/>
                </a:moveTo>
                <a:lnTo>
                  <a:pt x="3472405" y="0"/>
                </a:lnTo>
                <a:lnTo>
                  <a:pt x="5717893" y="4676172"/>
                </a:lnTo>
                <a:lnTo>
                  <a:pt x="5335929" y="6858000"/>
                </a:lnTo>
                <a:lnTo>
                  <a:pt x="0" y="6858000"/>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23" name="Tijdelijke aanduiding voor afbeelding 22">
            <a:extLst>
              <a:ext uri="{FF2B5EF4-FFF2-40B4-BE49-F238E27FC236}">
                <a16:creationId xmlns:a16="http://schemas.microsoft.com/office/drawing/2014/main" id="{549BC3DE-B5EC-3ABC-D53F-D23A937AB870}"/>
              </a:ext>
            </a:extLst>
          </p:cNvPr>
          <p:cNvSpPr>
            <a:spLocks noGrp="1"/>
          </p:cNvSpPr>
          <p:nvPr>
            <p:ph type="pic" sz="quarter" idx="10"/>
          </p:nvPr>
        </p:nvSpPr>
        <p:spPr>
          <a:xfrm>
            <a:off x="0" y="0"/>
            <a:ext cx="18288000" cy="10287000"/>
          </a:xfrm>
        </p:spPr>
        <p:txBody>
          <a:bodyPr/>
          <a:lstStyle/>
          <a:p>
            <a:r>
              <a:rPr lang="nl-NL"/>
              <a:t>Klik op het pictogram als u een afbeelding wilt toevoegen</a:t>
            </a:r>
            <a:endParaRPr lang="nl-BE"/>
          </a:p>
        </p:txBody>
      </p:sp>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8" name="Titel 1">
            <a:extLst>
              <a:ext uri="{FF2B5EF4-FFF2-40B4-BE49-F238E27FC236}">
                <a16:creationId xmlns:a16="http://schemas.microsoft.com/office/drawing/2014/main" id="{ABE7F7EE-C676-F3D3-61CF-9CB4DC1F09FE}"/>
              </a:ext>
            </a:extLst>
          </p:cNvPr>
          <p:cNvSpPr txBox="1">
            <a:spLocks/>
          </p:cNvSpPr>
          <p:nvPr userDrawn="1"/>
        </p:nvSpPr>
        <p:spPr>
          <a:xfrm>
            <a:off x="10918120" y="5792936"/>
            <a:ext cx="6196931" cy="2306133"/>
          </a:xfrm>
          <a:prstGeom prst="rect">
            <a:avLst/>
          </a:prstGeom>
        </p:spPr>
        <p:txBody>
          <a:bodyPr vert="horz" lIns="137160" tIns="68580" rIns="137160" bIns="68580" rtlCol="0" anchor="t" anchorCtr="0">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mj-cs"/>
              </a:defRPr>
            </a:lvl1pPr>
          </a:lstStyle>
          <a:p>
            <a:r>
              <a:rPr lang="nl-NL" sz="6900"/>
              <a:t>Klik om stijl te bewerken</a:t>
            </a:r>
            <a:endParaRPr lang="nl-BE" sz="6900"/>
          </a:p>
        </p:txBody>
      </p:sp>
      <p:sp>
        <p:nvSpPr>
          <p:cNvPr id="9" name="Ondertitel 2">
            <a:extLst>
              <a:ext uri="{FF2B5EF4-FFF2-40B4-BE49-F238E27FC236}">
                <a16:creationId xmlns:a16="http://schemas.microsoft.com/office/drawing/2014/main" id="{FADA4866-C781-4054-6FB5-BE74340C8FDA}"/>
              </a:ext>
            </a:extLst>
          </p:cNvPr>
          <p:cNvSpPr>
            <a:spLocks noGrp="1"/>
          </p:cNvSpPr>
          <p:nvPr>
            <p:ph type="subTitle" idx="1"/>
          </p:nvPr>
        </p:nvSpPr>
        <p:spPr>
          <a:xfrm>
            <a:off x="10918120" y="4923935"/>
            <a:ext cx="6196931"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2" name="Tijdelijke aanduiding voor tekst 6">
            <a:extLst>
              <a:ext uri="{FF2B5EF4-FFF2-40B4-BE49-F238E27FC236}">
                <a16:creationId xmlns:a16="http://schemas.microsoft.com/office/drawing/2014/main" id="{18BD0191-A1F5-E367-2C3F-EFB9A77256C7}"/>
              </a:ext>
            </a:extLst>
          </p:cNvPr>
          <p:cNvSpPr>
            <a:spLocks noGrp="1"/>
          </p:cNvSpPr>
          <p:nvPr>
            <p:ph type="body" sz="quarter" idx="11"/>
          </p:nvPr>
        </p:nvSpPr>
        <p:spPr>
          <a:xfrm>
            <a:off x="10918526" y="6923142"/>
            <a:ext cx="6196013" cy="1719564"/>
          </a:xfrm>
        </p:spPr>
        <p:txBody>
          <a:bodyPr>
            <a:normAutofit/>
          </a:bodyPr>
          <a:lstStyle>
            <a:lvl1pPr marL="342900" indent="-280988">
              <a:spcAft>
                <a:spcPts val="1800"/>
              </a:spcAft>
              <a:buClr>
                <a:schemeClr val="tx2"/>
              </a:buClr>
              <a:defRPr sz="2100"/>
            </a:lvl1pPr>
            <a:lvl2pPr marL="685800" indent="0">
              <a:buClr>
                <a:schemeClr val="tx2"/>
              </a:buClr>
              <a:buNone/>
              <a:defRPr sz="2100"/>
            </a:lvl2pPr>
            <a:lvl3pPr>
              <a:buClr>
                <a:schemeClr val="tx2"/>
              </a:buClr>
              <a:defRPr sz="2100"/>
            </a:lvl3pPr>
            <a:lvl4pPr>
              <a:buClr>
                <a:schemeClr val="tx2"/>
              </a:buClr>
              <a:defRPr sz="2100"/>
            </a:lvl4pPr>
            <a:lvl5pPr>
              <a:buClr>
                <a:schemeClr val="tx2"/>
              </a:buClr>
              <a:defRPr sz="2100"/>
            </a:lvl5pPr>
          </a:lstStyle>
          <a:p>
            <a:pPr lvl="0"/>
            <a:r>
              <a:rPr lang="nl-NL"/>
              <a:t>Klikken om de tekststijl van het model te bewerken</a:t>
            </a:r>
          </a:p>
        </p:txBody>
      </p:sp>
    </p:spTree>
    <p:extLst>
      <p:ext uri="{BB962C8B-B14F-4D97-AF65-F5344CB8AC3E}">
        <p14:creationId xmlns:p14="http://schemas.microsoft.com/office/powerpoint/2010/main" val="2648184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pic>
        <p:nvPicPr>
          <p:cNvPr id="8" name="Afbeelding 7">
            <a:extLst>
              <a:ext uri="{FF2B5EF4-FFF2-40B4-BE49-F238E27FC236}">
                <a16:creationId xmlns:a16="http://schemas.microsoft.com/office/drawing/2014/main" id="{FC5BC710-1980-EE45-2C79-8E8B723681B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448315" y="1558570"/>
            <a:ext cx="2009262" cy="1498733"/>
          </a:xfrm>
          <a:prstGeom prst="rect">
            <a:avLst/>
          </a:prstGeom>
        </p:spPr>
      </p:pic>
      <p:sp>
        <p:nvSpPr>
          <p:cNvPr id="12" name="Tijdelijke aanduiding voor tekst 11">
            <a:extLst>
              <a:ext uri="{FF2B5EF4-FFF2-40B4-BE49-F238E27FC236}">
                <a16:creationId xmlns:a16="http://schemas.microsoft.com/office/drawing/2014/main" id="{177BA6D8-A89C-62C0-6786-FD5A6A887AD8}"/>
              </a:ext>
            </a:extLst>
          </p:cNvPr>
          <p:cNvSpPr>
            <a:spLocks noGrp="1"/>
          </p:cNvSpPr>
          <p:nvPr>
            <p:ph type="body" sz="quarter" idx="10"/>
          </p:nvPr>
        </p:nvSpPr>
        <p:spPr>
          <a:xfrm>
            <a:off x="2814638" y="2468880"/>
            <a:ext cx="14187488" cy="6858000"/>
          </a:xfrm>
        </p:spPr>
        <p:txBody>
          <a:bodyPr/>
          <a:lstStyle>
            <a:lvl1pPr marL="0" indent="0" algn="l" defTabSz="1371600" rtl="0" eaLnBrk="1" latinLnBrk="0" hangingPunct="1">
              <a:lnSpc>
                <a:spcPct val="90000"/>
              </a:lnSpc>
              <a:spcBef>
                <a:spcPct val="0"/>
              </a:spcBef>
              <a:buNone/>
              <a:defRPr lang="nl-NL" sz="6900" kern="1200" dirty="0" smtClean="0">
                <a:solidFill>
                  <a:schemeClr val="tx1"/>
                </a:solidFill>
                <a:latin typeface="+mj-lt"/>
                <a:ea typeface="+mj-ea"/>
                <a:cs typeface="+mj-cs"/>
              </a:defRPr>
            </a:lvl1pPr>
            <a:lvl2pPr marL="0" indent="0" algn="l" defTabSz="1371600" rtl="0" eaLnBrk="1" latinLnBrk="0" hangingPunct="1">
              <a:lnSpc>
                <a:spcPct val="90000"/>
              </a:lnSpc>
              <a:spcBef>
                <a:spcPts val="1500"/>
              </a:spcBef>
              <a:buFont typeface="Arial" panose="020B0604020202020204" pitchFamily="34" charset="0"/>
              <a:buNone/>
              <a:defRPr lang="nl-NL" sz="2100" kern="1200" cap="all" baseline="0" dirty="0" smtClean="0">
                <a:solidFill>
                  <a:schemeClr val="tx2"/>
                </a:solidFill>
                <a:latin typeface="+mn-lt"/>
                <a:ea typeface="+mn-ea"/>
                <a:cs typeface="+mn-cs"/>
              </a:defRPr>
            </a:lvl2pPr>
            <a:lvl3pPr marL="0" indent="0" algn="l" defTabSz="1371600" rtl="0" eaLnBrk="1" latinLnBrk="0" hangingPunct="1">
              <a:lnSpc>
                <a:spcPct val="90000"/>
              </a:lnSpc>
              <a:spcBef>
                <a:spcPts val="1500"/>
              </a:spcBef>
              <a:buFont typeface="Arial" panose="020B0604020202020204" pitchFamily="34" charset="0"/>
              <a:buNone/>
              <a:defRPr lang="nl-NL" sz="2100" kern="1200" cap="all" baseline="0" dirty="0" smtClean="0">
                <a:solidFill>
                  <a:schemeClr val="tx2"/>
                </a:solidFill>
                <a:latin typeface="+mn-lt"/>
                <a:ea typeface="+mn-ea"/>
                <a:cs typeface="+mn-cs"/>
              </a:defRPr>
            </a:lvl3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835329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bee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72BE267B-1340-C881-5DFE-3E354CA610C3}"/>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21" name="Afbeelding 20">
            <a:extLst>
              <a:ext uri="{FF2B5EF4-FFF2-40B4-BE49-F238E27FC236}">
                <a16:creationId xmlns:a16="http://schemas.microsoft.com/office/drawing/2014/main" id="{169B1177-AE84-666C-2F99-EB3BF76AB12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pic>
        <p:nvPicPr>
          <p:cNvPr id="8" name="Afbeelding 7">
            <a:extLst>
              <a:ext uri="{FF2B5EF4-FFF2-40B4-BE49-F238E27FC236}">
                <a16:creationId xmlns:a16="http://schemas.microsoft.com/office/drawing/2014/main" id="{FC5BC710-1980-EE45-2C79-8E8B723681B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49739" y="1558570"/>
            <a:ext cx="2009262" cy="1498733"/>
          </a:xfrm>
          <a:prstGeom prst="rect">
            <a:avLst/>
          </a:prstGeom>
        </p:spPr>
      </p:pic>
      <p:sp>
        <p:nvSpPr>
          <p:cNvPr id="12" name="Tijdelijke aanduiding voor tekst 11">
            <a:extLst>
              <a:ext uri="{FF2B5EF4-FFF2-40B4-BE49-F238E27FC236}">
                <a16:creationId xmlns:a16="http://schemas.microsoft.com/office/drawing/2014/main" id="{177BA6D8-A89C-62C0-6786-FD5A6A887AD8}"/>
              </a:ext>
            </a:extLst>
          </p:cNvPr>
          <p:cNvSpPr>
            <a:spLocks noGrp="1"/>
          </p:cNvSpPr>
          <p:nvPr>
            <p:ph type="body" sz="quarter" idx="10"/>
          </p:nvPr>
        </p:nvSpPr>
        <p:spPr>
          <a:xfrm>
            <a:off x="9316064" y="2468880"/>
            <a:ext cx="8278518" cy="6858000"/>
          </a:xfrm>
        </p:spPr>
        <p:txBody>
          <a:bodyPr/>
          <a:lstStyle>
            <a:lvl1pPr marL="0" indent="0" algn="l" defTabSz="1371600" rtl="0" eaLnBrk="1" latinLnBrk="0" hangingPunct="1">
              <a:lnSpc>
                <a:spcPct val="90000"/>
              </a:lnSpc>
              <a:spcBef>
                <a:spcPct val="0"/>
              </a:spcBef>
              <a:buNone/>
              <a:defRPr lang="nl-NL" sz="6900" kern="1200" dirty="0" smtClean="0">
                <a:solidFill>
                  <a:schemeClr val="tx1"/>
                </a:solidFill>
                <a:latin typeface="+mj-lt"/>
                <a:ea typeface="+mj-ea"/>
                <a:cs typeface="+mj-cs"/>
              </a:defRPr>
            </a:lvl1pPr>
            <a:lvl2pPr marL="0" indent="0" algn="l" defTabSz="1371600" rtl="0" eaLnBrk="1" latinLnBrk="0" hangingPunct="1">
              <a:lnSpc>
                <a:spcPct val="90000"/>
              </a:lnSpc>
              <a:spcBef>
                <a:spcPts val="1500"/>
              </a:spcBef>
              <a:buFont typeface="Arial" panose="020B0604020202020204" pitchFamily="34" charset="0"/>
              <a:buNone/>
              <a:defRPr lang="nl-NL" sz="2100" kern="1200" cap="all" baseline="0" dirty="0" smtClean="0">
                <a:solidFill>
                  <a:schemeClr val="tx2"/>
                </a:solidFill>
                <a:latin typeface="+mn-lt"/>
                <a:ea typeface="+mn-ea"/>
                <a:cs typeface="+mn-cs"/>
              </a:defRPr>
            </a:lvl2pPr>
            <a:lvl3pPr marL="0" indent="0" algn="l" defTabSz="1371600" rtl="0" eaLnBrk="1" latinLnBrk="0" hangingPunct="1">
              <a:lnSpc>
                <a:spcPct val="90000"/>
              </a:lnSpc>
              <a:spcBef>
                <a:spcPts val="1500"/>
              </a:spcBef>
              <a:buFont typeface="Arial" panose="020B0604020202020204" pitchFamily="34" charset="0"/>
              <a:buNone/>
              <a:defRPr lang="nl-NL" sz="2100" kern="1200" cap="all" baseline="0" dirty="0" smtClean="0">
                <a:solidFill>
                  <a:schemeClr val="tx2"/>
                </a:solidFill>
                <a:latin typeface="+mn-lt"/>
                <a:ea typeface="+mn-ea"/>
                <a:cs typeface="+mn-cs"/>
              </a:defRPr>
            </a:lvl3pPr>
          </a:lstStyle>
          <a:p>
            <a:pPr lvl="0"/>
            <a:r>
              <a:rPr lang="nl-NL"/>
              <a:t>Klikken om de tekststijl van het model te bewerken</a:t>
            </a:r>
          </a:p>
          <a:p>
            <a:pPr lvl="1"/>
            <a:r>
              <a:rPr lang="nl-NL"/>
              <a:t>Tweede niveau</a:t>
            </a:r>
          </a:p>
        </p:txBody>
      </p:sp>
      <p:sp>
        <p:nvSpPr>
          <p:cNvPr id="5" name="Tijdelijke aanduiding voor afbeelding 4">
            <a:extLst>
              <a:ext uri="{FF2B5EF4-FFF2-40B4-BE49-F238E27FC236}">
                <a16:creationId xmlns:a16="http://schemas.microsoft.com/office/drawing/2014/main" id="{8F7C00B3-FB9B-AE6A-152A-ED4A30B1BB55}"/>
              </a:ext>
            </a:extLst>
          </p:cNvPr>
          <p:cNvSpPr>
            <a:spLocks noGrp="1"/>
          </p:cNvSpPr>
          <p:nvPr>
            <p:ph type="pic" sz="quarter" idx="11"/>
          </p:nvPr>
        </p:nvSpPr>
        <p:spPr>
          <a:xfrm>
            <a:off x="1" y="842963"/>
            <a:ext cx="8843963" cy="9444038"/>
          </a:xfrm>
          <a:custGeom>
            <a:avLst/>
            <a:gdLst>
              <a:gd name="connsiteX0" fmla="*/ 0 w 5076825"/>
              <a:gd name="connsiteY0" fmla="*/ 0 h 6296025"/>
              <a:gd name="connsiteX1" fmla="*/ 5076825 w 5076825"/>
              <a:gd name="connsiteY1" fmla="*/ 0 h 6296025"/>
              <a:gd name="connsiteX2" fmla="*/ 5076825 w 5076825"/>
              <a:gd name="connsiteY2" fmla="*/ 6296025 h 6296025"/>
              <a:gd name="connsiteX3" fmla="*/ 0 w 5076825"/>
              <a:gd name="connsiteY3" fmla="*/ 6296025 h 6296025"/>
              <a:gd name="connsiteX4" fmla="*/ 0 w 5076825"/>
              <a:gd name="connsiteY4" fmla="*/ 0 h 6296025"/>
              <a:gd name="connsiteX0" fmla="*/ 0 w 5895975"/>
              <a:gd name="connsiteY0" fmla="*/ 0 h 6296025"/>
              <a:gd name="connsiteX1" fmla="*/ 5895975 w 5895975"/>
              <a:gd name="connsiteY1" fmla="*/ 933450 h 6296025"/>
              <a:gd name="connsiteX2" fmla="*/ 5076825 w 5895975"/>
              <a:gd name="connsiteY2" fmla="*/ 6296025 h 6296025"/>
              <a:gd name="connsiteX3" fmla="*/ 0 w 5895975"/>
              <a:gd name="connsiteY3" fmla="*/ 6296025 h 6296025"/>
              <a:gd name="connsiteX4" fmla="*/ 0 w 5895975"/>
              <a:gd name="connsiteY4" fmla="*/ 0 h 629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975" h="6296025">
                <a:moveTo>
                  <a:pt x="0" y="0"/>
                </a:moveTo>
                <a:lnTo>
                  <a:pt x="5895975" y="933450"/>
                </a:lnTo>
                <a:lnTo>
                  <a:pt x="5076825" y="6296025"/>
                </a:lnTo>
                <a:lnTo>
                  <a:pt x="0" y="6296025"/>
                </a:lnTo>
                <a:lnTo>
                  <a:pt x="0" y="0"/>
                </a:lnTo>
                <a:close/>
              </a:path>
            </a:pathLst>
          </a:custGeo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5792999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16474440" cy="2306133"/>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70" y="231587"/>
            <a:ext cx="9593580"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Tree>
    <p:extLst>
      <p:ext uri="{BB962C8B-B14F-4D97-AF65-F5344CB8AC3E}">
        <p14:creationId xmlns:p14="http://schemas.microsoft.com/office/powerpoint/2010/main" val="194071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9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642503097"/>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829126"/>
            <a:ext cx="16474440" cy="842513"/>
          </a:xfrm>
        </p:spPr>
        <p:txBody>
          <a:bodyPr anchor="t" anchorCtr="0">
            <a:normAutofit/>
          </a:bodyPr>
          <a:lstStyle>
            <a:lvl1pPr algn="l">
              <a:defRPr sz="5400"/>
            </a:lvl1pPr>
          </a:lstStyle>
          <a:p>
            <a:r>
              <a:rPr lang="nl-NL"/>
              <a:t>Klik om stijl te bewerken</a:t>
            </a:r>
            <a:endParaRPr lang="nl-BE"/>
          </a:p>
        </p:txBody>
      </p:sp>
    </p:spTree>
    <p:extLst>
      <p:ext uri="{BB962C8B-B14F-4D97-AF65-F5344CB8AC3E}">
        <p14:creationId xmlns:p14="http://schemas.microsoft.com/office/powerpoint/2010/main" val="3901355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 beeld tekst">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13794105" cy="954881"/>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69" y="231587"/>
            <a:ext cx="13794104"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5" name="Tijdelijke aanduiding voor tekst 4">
            <a:extLst>
              <a:ext uri="{FF2B5EF4-FFF2-40B4-BE49-F238E27FC236}">
                <a16:creationId xmlns:a16="http://schemas.microsoft.com/office/drawing/2014/main" id="{D4BAF971-64EA-E8B9-957B-7C718F7D38CB}"/>
              </a:ext>
            </a:extLst>
          </p:cNvPr>
          <p:cNvSpPr>
            <a:spLocks noGrp="1"/>
          </p:cNvSpPr>
          <p:nvPr>
            <p:ph type="body" sz="quarter" idx="10"/>
          </p:nvPr>
        </p:nvSpPr>
        <p:spPr>
          <a:xfrm>
            <a:off x="750094" y="2200276"/>
            <a:ext cx="6807995" cy="2871788"/>
          </a:xfrm>
        </p:spPr>
        <p:txBody>
          <a:bodyPr>
            <a:normAutofit/>
          </a:bodyPr>
          <a:lstStyle>
            <a:lvl1pPr marL="514350" indent="-514350">
              <a:spcAft>
                <a:spcPts val="1800"/>
              </a:spcAft>
              <a:buClr>
                <a:schemeClr val="tx2"/>
              </a:buClr>
              <a:buFont typeface="Arial" panose="020B0604020202020204" pitchFamily="34" charset="0"/>
              <a:buChar char="•"/>
              <a:defRPr lang="nl-NL" sz="2550" kern="1200" dirty="0">
                <a:solidFill>
                  <a:schemeClr val="tx1"/>
                </a:solidFill>
                <a:latin typeface="+mn-lt"/>
                <a:ea typeface="+mn-ea"/>
                <a:cs typeface="+mn-cs"/>
              </a:defRPr>
            </a:lvl1pPr>
            <a:lvl2pPr marL="685800" indent="0">
              <a:buClr>
                <a:schemeClr val="tx2"/>
              </a:buClr>
              <a:buNone/>
              <a:defRPr sz="2550"/>
            </a:lvl2pPr>
            <a:lvl3pPr marL="1371600" indent="0">
              <a:buClr>
                <a:schemeClr val="tx2"/>
              </a:buClr>
              <a:buNone/>
              <a:defRPr sz="2550"/>
            </a:lvl3pPr>
            <a:lvl4pPr marL="2057400" indent="0">
              <a:buClr>
                <a:schemeClr val="tx2"/>
              </a:buClr>
              <a:buNone/>
              <a:defRPr sz="2550"/>
            </a:lvl4pPr>
            <a:lvl5pPr>
              <a:buClr>
                <a:schemeClr val="tx2"/>
              </a:buClr>
              <a:defRPr sz="2550"/>
            </a:lvl5pPr>
          </a:lstStyle>
          <a:p>
            <a:pPr marL="271463" lvl="0" indent="-271463" algn="l" defTabSz="1371600" rtl="0" eaLnBrk="1" latinLnBrk="0" hangingPunct="1">
              <a:lnSpc>
                <a:spcPct val="90000"/>
              </a:lnSpc>
              <a:spcBef>
                <a:spcPts val="1500"/>
              </a:spcBef>
              <a:spcAft>
                <a:spcPts val="1800"/>
              </a:spcAft>
              <a:buClr>
                <a:schemeClr val="tx2"/>
              </a:buClr>
              <a:buFont typeface="Arial" panose="020B0604020202020204" pitchFamily="34" charset="0"/>
              <a:buChar char="•"/>
            </a:pPr>
            <a:r>
              <a:rPr lang="nl-NL"/>
              <a:t>Klikken om de tekststijl van het model te bewerken</a:t>
            </a:r>
          </a:p>
        </p:txBody>
      </p:sp>
      <p:sp>
        <p:nvSpPr>
          <p:cNvPr id="7" name="Tijdelijke aanduiding voor afbeelding 6">
            <a:extLst>
              <a:ext uri="{FF2B5EF4-FFF2-40B4-BE49-F238E27FC236}">
                <a16:creationId xmlns:a16="http://schemas.microsoft.com/office/drawing/2014/main" id="{A6A50165-53E4-B2ED-EC3B-96B745193046}"/>
              </a:ext>
            </a:extLst>
          </p:cNvPr>
          <p:cNvSpPr>
            <a:spLocks noGrp="1"/>
          </p:cNvSpPr>
          <p:nvPr>
            <p:ph type="pic" sz="quarter" idx="11"/>
          </p:nvPr>
        </p:nvSpPr>
        <p:spPr>
          <a:xfrm>
            <a:off x="-14289" y="0"/>
            <a:ext cx="18302288"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19050 h 6877050"/>
              <a:gd name="connsiteX1" fmla="*/ 152400 w 12192000"/>
              <a:gd name="connsiteY1" fmla="*/ 0 h 6877050"/>
              <a:gd name="connsiteX2" fmla="*/ 12192000 w 12192000"/>
              <a:gd name="connsiteY2" fmla="*/ 19050 h 6877050"/>
              <a:gd name="connsiteX3" fmla="*/ 12192000 w 12192000"/>
              <a:gd name="connsiteY3" fmla="*/ 6877050 h 6877050"/>
              <a:gd name="connsiteX4" fmla="*/ 0 w 12192000"/>
              <a:gd name="connsiteY4" fmla="*/ 6877050 h 6877050"/>
              <a:gd name="connsiteX5" fmla="*/ 0 w 12192000"/>
              <a:gd name="connsiteY5" fmla="*/ 19050 h 6877050"/>
              <a:gd name="connsiteX0" fmla="*/ 0 w 12192000"/>
              <a:gd name="connsiteY0" fmla="*/ 0 h 6858000"/>
              <a:gd name="connsiteX1" fmla="*/ 11801475 w 12192000"/>
              <a:gd name="connsiteY1" fmla="*/ 9525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28575 w 12220575"/>
              <a:gd name="connsiteY0" fmla="*/ 0 h 6858000"/>
              <a:gd name="connsiteX1" fmla="*/ 11830050 w 12220575"/>
              <a:gd name="connsiteY1" fmla="*/ 9525 h 6858000"/>
              <a:gd name="connsiteX2" fmla="*/ 12220575 w 12220575"/>
              <a:gd name="connsiteY2" fmla="*/ 0 h 6858000"/>
              <a:gd name="connsiteX3" fmla="*/ 12220575 w 12220575"/>
              <a:gd name="connsiteY3" fmla="*/ 6858000 h 6858000"/>
              <a:gd name="connsiteX4" fmla="*/ 28575 w 12220575"/>
              <a:gd name="connsiteY4" fmla="*/ 6858000 h 6858000"/>
              <a:gd name="connsiteX5" fmla="*/ 0 w 12220575"/>
              <a:gd name="connsiteY5" fmla="*/ 4000500 h 6858000"/>
              <a:gd name="connsiteX6" fmla="*/ 28575 w 12220575"/>
              <a:gd name="connsiteY6" fmla="*/ 0 h 6858000"/>
              <a:gd name="connsiteX0" fmla="*/ 8829675 w 12220575"/>
              <a:gd name="connsiteY0" fmla="*/ 3419475 h 6858000"/>
              <a:gd name="connsiteX1" fmla="*/ 11830050 w 12220575"/>
              <a:gd name="connsiteY1" fmla="*/ 9525 h 6858000"/>
              <a:gd name="connsiteX2" fmla="*/ 12220575 w 12220575"/>
              <a:gd name="connsiteY2" fmla="*/ 0 h 6858000"/>
              <a:gd name="connsiteX3" fmla="*/ 12220575 w 12220575"/>
              <a:gd name="connsiteY3" fmla="*/ 6858000 h 6858000"/>
              <a:gd name="connsiteX4" fmla="*/ 28575 w 12220575"/>
              <a:gd name="connsiteY4" fmla="*/ 6858000 h 6858000"/>
              <a:gd name="connsiteX5" fmla="*/ 0 w 12220575"/>
              <a:gd name="connsiteY5" fmla="*/ 4000500 h 6858000"/>
              <a:gd name="connsiteX6" fmla="*/ 8829675 w 12220575"/>
              <a:gd name="connsiteY6" fmla="*/ 3419475 h 6858000"/>
              <a:gd name="connsiteX0" fmla="*/ 8810625 w 12201525"/>
              <a:gd name="connsiteY0" fmla="*/ 3419475 h 6858000"/>
              <a:gd name="connsiteX1" fmla="*/ 11811000 w 12201525"/>
              <a:gd name="connsiteY1" fmla="*/ 9525 h 6858000"/>
              <a:gd name="connsiteX2" fmla="*/ 12201525 w 12201525"/>
              <a:gd name="connsiteY2" fmla="*/ 0 h 6858000"/>
              <a:gd name="connsiteX3" fmla="*/ 12201525 w 12201525"/>
              <a:gd name="connsiteY3" fmla="*/ 6858000 h 6858000"/>
              <a:gd name="connsiteX4" fmla="*/ 9525 w 12201525"/>
              <a:gd name="connsiteY4" fmla="*/ 6858000 h 6858000"/>
              <a:gd name="connsiteX5" fmla="*/ 0 w 12201525"/>
              <a:gd name="connsiteY5" fmla="*/ 4010025 h 6858000"/>
              <a:gd name="connsiteX6" fmla="*/ 8810625 w 12201525"/>
              <a:gd name="connsiteY6" fmla="*/ 34194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525" h="6858000">
                <a:moveTo>
                  <a:pt x="8810625" y="3419475"/>
                </a:moveTo>
                <a:lnTo>
                  <a:pt x="11811000" y="9525"/>
                </a:lnTo>
                <a:lnTo>
                  <a:pt x="12201525" y="0"/>
                </a:lnTo>
                <a:lnTo>
                  <a:pt x="12201525" y="6858000"/>
                </a:lnTo>
                <a:lnTo>
                  <a:pt x="9525" y="6858000"/>
                </a:lnTo>
                <a:lnTo>
                  <a:pt x="0" y="4010025"/>
                </a:lnTo>
                <a:lnTo>
                  <a:pt x="8810625" y="3419475"/>
                </a:lnTo>
                <a:close/>
              </a:path>
            </a:pathLst>
          </a:custGeo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2964451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 beeld">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13794105" cy="954881"/>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69" y="231587"/>
            <a:ext cx="13794104"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7" name="Tijdelijke aanduiding voor afbeelding 6">
            <a:extLst>
              <a:ext uri="{FF2B5EF4-FFF2-40B4-BE49-F238E27FC236}">
                <a16:creationId xmlns:a16="http://schemas.microsoft.com/office/drawing/2014/main" id="{A6A50165-53E4-B2ED-EC3B-96B745193046}"/>
              </a:ext>
            </a:extLst>
          </p:cNvPr>
          <p:cNvSpPr>
            <a:spLocks noGrp="1"/>
          </p:cNvSpPr>
          <p:nvPr>
            <p:ph type="pic" sz="quarter" idx="11"/>
          </p:nvPr>
        </p:nvSpPr>
        <p:spPr>
          <a:xfrm>
            <a:off x="-14289" y="-30438"/>
            <a:ext cx="18302288" cy="1031743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19050 h 6877050"/>
              <a:gd name="connsiteX1" fmla="*/ 152400 w 12192000"/>
              <a:gd name="connsiteY1" fmla="*/ 0 h 6877050"/>
              <a:gd name="connsiteX2" fmla="*/ 12192000 w 12192000"/>
              <a:gd name="connsiteY2" fmla="*/ 19050 h 6877050"/>
              <a:gd name="connsiteX3" fmla="*/ 12192000 w 12192000"/>
              <a:gd name="connsiteY3" fmla="*/ 6877050 h 6877050"/>
              <a:gd name="connsiteX4" fmla="*/ 0 w 12192000"/>
              <a:gd name="connsiteY4" fmla="*/ 6877050 h 6877050"/>
              <a:gd name="connsiteX5" fmla="*/ 0 w 12192000"/>
              <a:gd name="connsiteY5" fmla="*/ 19050 h 6877050"/>
              <a:gd name="connsiteX0" fmla="*/ 0 w 12192000"/>
              <a:gd name="connsiteY0" fmla="*/ 0 h 6858000"/>
              <a:gd name="connsiteX1" fmla="*/ 11801475 w 12192000"/>
              <a:gd name="connsiteY1" fmla="*/ 9525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28575 w 12220575"/>
              <a:gd name="connsiteY0" fmla="*/ 0 h 6858000"/>
              <a:gd name="connsiteX1" fmla="*/ 11830050 w 12220575"/>
              <a:gd name="connsiteY1" fmla="*/ 9525 h 6858000"/>
              <a:gd name="connsiteX2" fmla="*/ 12220575 w 12220575"/>
              <a:gd name="connsiteY2" fmla="*/ 0 h 6858000"/>
              <a:gd name="connsiteX3" fmla="*/ 12220575 w 12220575"/>
              <a:gd name="connsiteY3" fmla="*/ 6858000 h 6858000"/>
              <a:gd name="connsiteX4" fmla="*/ 28575 w 12220575"/>
              <a:gd name="connsiteY4" fmla="*/ 6858000 h 6858000"/>
              <a:gd name="connsiteX5" fmla="*/ 0 w 12220575"/>
              <a:gd name="connsiteY5" fmla="*/ 4000500 h 6858000"/>
              <a:gd name="connsiteX6" fmla="*/ 28575 w 12220575"/>
              <a:gd name="connsiteY6" fmla="*/ 0 h 6858000"/>
              <a:gd name="connsiteX0" fmla="*/ 8829675 w 12220575"/>
              <a:gd name="connsiteY0" fmla="*/ 3419475 h 6858000"/>
              <a:gd name="connsiteX1" fmla="*/ 11830050 w 12220575"/>
              <a:gd name="connsiteY1" fmla="*/ 9525 h 6858000"/>
              <a:gd name="connsiteX2" fmla="*/ 12220575 w 12220575"/>
              <a:gd name="connsiteY2" fmla="*/ 0 h 6858000"/>
              <a:gd name="connsiteX3" fmla="*/ 12220575 w 12220575"/>
              <a:gd name="connsiteY3" fmla="*/ 6858000 h 6858000"/>
              <a:gd name="connsiteX4" fmla="*/ 28575 w 12220575"/>
              <a:gd name="connsiteY4" fmla="*/ 6858000 h 6858000"/>
              <a:gd name="connsiteX5" fmla="*/ 0 w 12220575"/>
              <a:gd name="connsiteY5" fmla="*/ 4000500 h 6858000"/>
              <a:gd name="connsiteX6" fmla="*/ 8829675 w 12220575"/>
              <a:gd name="connsiteY6" fmla="*/ 3419475 h 6858000"/>
              <a:gd name="connsiteX0" fmla="*/ 8810625 w 12201525"/>
              <a:gd name="connsiteY0" fmla="*/ 3419475 h 6858000"/>
              <a:gd name="connsiteX1" fmla="*/ 11811000 w 12201525"/>
              <a:gd name="connsiteY1" fmla="*/ 9525 h 6858000"/>
              <a:gd name="connsiteX2" fmla="*/ 12201525 w 12201525"/>
              <a:gd name="connsiteY2" fmla="*/ 0 h 6858000"/>
              <a:gd name="connsiteX3" fmla="*/ 12201525 w 12201525"/>
              <a:gd name="connsiteY3" fmla="*/ 6858000 h 6858000"/>
              <a:gd name="connsiteX4" fmla="*/ 9525 w 12201525"/>
              <a:gd name="connsiteY4" fmla="*/ 6858000 h 6858000"/>
              <a:gd name="connsiteX5" fmla="*/ 0 w 12201525"/>
              <a:gd name="connsiteY5" fmla="*/ 4010025 h 6858000"/>
              <a:gd name="connsiteX6" fmla="*/ 8810625 w 12201525"/>
              <a:gd name="connsiteY6" fmla="*/ 3419475 h 6858000"/>
              <a:gd name="connsiteX0" fmla="*/ 8810625 w 12201525"/>
              <a:gd name="connsiteY0" fmla="*/ 3419475 h 6858000"/>
              <a:gd name="connsiteX1" fmla="*/ 11811000 w 12201525"/>
              <a:gd name="connsiteY1" fmla="*/ 9525 h 6858000"/>
              <a:gd name="connsiteX2" fmla="*/ 12201525 w 12201525"/>
              <a:gd name="connsiteY2" fmla="*/ 0 h 6858000"/>
              <a:gd name="connsiteX3" fmla="*/ 12201525 w 12201525"/>
              <a:gd name="connsiteY3" fmla="*/ 6858000 h 6858000"/>
              <a:gd name="connsiteX4" fmla="*/ 9525 w 12201525"/>
              <a:gd name="connsiteY4" fmla="*/ 6858000 h 6858000"/>
              <a:gd name="connsiteX5" fmla="*/ 0 w 12201525"/>
              <a:gd name="connsiteY5" fmla="*/ 5282234 h 6858000"/>
              <a:gd name="connsiteX6" fmla="*/ 8810625 w 12201525"/>
              <a:gd name="connsiteY6" fmla="*/ 3419475 h 6858000"/>
              <a:gd name="connsiteX0" fmla="*/ 5898459 w 12201525"/>
              <a:gd name="connsiteY0" fmla="*/ 4910344 h 6858000"/>
              <a:gd name="connsiteX1" fmla="*/ 11811000 w 12201525"/>
              <a:gd name="connsiteY1" fmla="*/ 9525 h 6858000"/>
              <a:gd name="connsiteX2" fmla="*/ 12201525 w 12201525"/>
              <a:gd name="connsiteY2" fmla="*/ 0 h 6858000"/>
              <a:gd name="connsiteX3" fmla="*/ 12201525 w 12201525"/>
              <a:gd name="connsiteY3" fmla="*/ 6858000 h 6858000"/>
              <a:gd name="connsiteX4" fmla="*/ 9525 w 12201525"/>
              <a:gd name="connsiteY4" fmla="*/ 6858000 h 6858000"/>
              <a:gd name="connsiteX5" fmla="*/ 0 w 12201525"/>
              <a:gd name="connsiteY5" fmla="*/ 5282234 h 6858000"/>
              <a:gd name="connsiteX6" fmla="*/ 5898459 w 12201525"/>
              <a:gd name="connsiteY6" fmla="*/ 4910344 h 6858000"/>
              <a:gd name="connsiteX0" fmla="*/ 5898459 w 12201525"/>
              <a:gd name="connsiteY0" fmla="*/ 4930636 h 6878292"/>
              <a:gd name="connsiteX1" fmla="*/ 9743661 w 12201525"/>
              <a:gd name="connsiteY1" fmla="*/ 0 h 6878292"/>
              <a:gd name="connsiteX2" fmla="*/ 12201525 w 12201525"/>
              <a:gd name="connsiteY2" fmla="*/ 20292 h 6878292"/>
              <a:gd name="connsiteX3" fmla="*/ 12201525 w 12201525"/>
              <a:gd name="connsiteY3" fmla="*/ 6878292 h 6878292"/>
              <a:gd name="connsiteX4" fmla="*/ 9525 w 12201525"/>
              <a:gd name="connsiteY4" fmla="*/ 6878292 h 6878292"/>
              <a:gd name="connsiteX5" fmla="*/ 0 w 12201525"/>
              <a:gd name="connsiteY5" fmla="*/ 5302526 h 6878292"/>
              <a:gd name="connsiteX6" fmla="*/ 5898459 w 12201525"/>
              <a:gd name="connsiteY6" fmla="*/ 4930636 h 687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525" h="6878292">
                <a:moveTo>
                  <a:pt x="5898459" y="4930636"/>
                </a:moveTo>
                <a:lnTo>
                  <a:pt x="9743661" y="0"/>
                </a:lnTo>
                <a:lnTo>
                  <a:pt x="12201525" y="20292"/>
                </a:lnTo>
                <a:lnTo>
                  <a:pt x="12201525" y="6878292"/>
                </a:lnTo>
                <a:lnTo>
                  <a:pt x="9525" y="6878292"/>
                </a:lnTo>
                <a:lnTo>
                  <a:pt x="0" y="5302526"/>
                </a:lnTo>
                <a:lnTo>
                  <a:pt x="5898459" y="4930636"/>
                </a:lnTo>
                <a:close/>
              </a:path>
            </a:pathLst>
          </a:custGeo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677225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beeld tekst2">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C6F6CFB0-A677-D545-DEC1-D8701B7103B5}"/>
              </a:ext>
            </a:extLst>
          </p:cNvPr>
          <p:cNvSpPr>
            <a:spLocks noGrp="1"/>
          </p:cNvSpPr>
          <p:nvPr>
            <p:ph type="pic" sz="quarter" idx="11"/>
          </p:nvPr>
        </p:nvSpPr>
        <p:spPr>
          <a:xfrm>
            <a:off x="6600825" y="-28575"/>
            <a:ext cx="11687175" cy="10315575"/>
          </a:xfrm>
          <a:custGeom>
            <a:avLst/>
            <a:gdLst>
              <a:gd name="connsiteX0" fmla="*/ 0 w 7791450"/>
              <a:gd name="connsiteY0" fmla="*/ 0 h 6858000"/>
              <a:gd name="connsiteX1" fmla="*/ 7791450 w 7791450"/>
              <a:gd name="connsiteY1" fmla="*/ 0 h 6858000"/>
              <a:gd name="connsiteX2" fmla="*/ 7791450 w 7791450"/>
              <a:gd name="connsiteY2" fmla="*/ 6858000 h 6858000"/>
              <a:gd name="connsiteX3" fmla="*/ 0 w 7791450"/>
              <a:gd name="connsiteY3" fmla="*/ 6858000 h 6858000"/>
              <a:gd name="connsiteX4" fmla="*/ 0 w 7791450"/>
              <a:gd name="connsiteY4" fmla="*/ 0 h 6858000"/>
              <a:gd name="connsiteX0" fmla="*/ 2952750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52750 w 7791450"/>
              <a:gd name="connsiteY4" fmla="*/ 0 h 6877050"/>
              <a:gd name="connsiteX0" fmla="*/ 2943225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43225 w 77914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50" h="6877050">
                <a:moveTo>
                  <a:pt x="2943225" y="0"/>
                </a:moveTo>
                <a:lnTo>
                  <a:pt x="7791450" y="19050"/>
                </a:lnTo>
                <a:lnTo>
                  <a:pt x="7791450" y="6877050"/>
                </a:lnTo>
                <a:lnTo>
                  <a:pt x="0" y="6877050"/>
                </a:lnTo>
                <a:lnTo>
                  <a:pt x="2943225" y="0"/>
                </a:lnTo>
                <a:close/>
              </a:path>
            </a:pathLst>
          </a:custGeom>
        </p:spPr>
        <p:txBody>
          <a:bodyPr/>
          <a:lstStyle/>
          <a:p>
            <a:r>
              <a:rPr lang="nl-NL"/>
              <a:t>Klik op het pictogram als u een afbeelding wilt toevoegen</a:t>
            </a:r>
            <a:endParaRPr lang="nl-BE"/>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9050655" cy="954881"/>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70" y="231587"/>
            <a:ext cx="9050655"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5" name="Tijdelijke aanduiding voor tekst 4">
            <a:extLst>
              <a:ext uri="{FF2B5EF4-FFF2-40B4-BE49-F238E27FC236}">
                <a16:creationId xmlns:a16="http://schemas.microsoft.com/office/drawing/2014/main" id="{D4BAF971-64EA-E8B9-957B-7C718F7D38CB}"/>
              </a:ext>
            </a:extLst>
          </p:cNvPr>
          <p:cNvSpPr>
            <a:spLocks noGrp="1"/>
          </p:cNvSpPr>
          <p:nvPr>
            <p:ph type="body" sz="quarter" idx="10" hasCustomPrompt="1"/>
          </p:nvPr>
        </p:nvSpPr>
        <p:spPr>
          <a:xfrm>
            <a:off x="750094" y="3407258"/>
            <a:ext cx="6807995" cy="6629400"/>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989630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beeld tekst3">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C6F6CFB0-A677-D545-DEC1-D8701B7103B5}"/>
              </a:ext>
            </a:extLst>
          </p:cNvPr>
          <p:cNvSpPr>
            <a:spLocks noGrp="1"/>
          </p:cNvSpPr>
          <p:nvPr>
            <p:ph type="pic" sz="quarter" idx="11"/>
          </p:nvPr>
        </p:nvSpPr>
        <p:spPr>
          <a:xfrm>
            <a:off x="9129713" y="828676"/>
            <a:ext cx="9158288" cy="9472613"/>
          </a:xfrm>
          <a:custGeom>
            <a:avLst/>
            <a:gdLst>
              <a:gd name="connsiteX0" fmla="*/ 0 w 7791450"/>
              <a:gd name="connsiteY0" fmla="*/ 0 h 6858000"/>
              <a:gd name="connsiteX1" fmla="*/ 7791450 w 7791450"/>
              <a:gd name="connsiteY1" fmla="*/ 0 h 6858000"/>
              <a:gd name="connsiteX2" fmla="*/ 7791450 w 7791450"/>
              <a:gd name="connsiteY2" fmla="*/ 6858000 h 6858000"/>
              <a:gd name="connsiteX3" fmla="*/ 0 w 7791450"/>
              <a:gd name="connsiteY3" fmla="*/ 6858000 h 6858000"/>
              <a:gd name="connsiteX4" fmla="*/ 0 w 7791450"/>
              <a:gd name="connsiteY4" fmla="*/ 0 h 6858000"/>
              <a:gd name="connsiteX0" fmla="*/ 2952750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52750 w 7791450"/>
              <a:gd name="connsiteY4" fmla="*/ 0 h 6877050"/>
              <a:gd name="connsiteX0" fmla="*/ 2943225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43225 w 7791450"/>
              <a:gd name="connsiteY4" fmla="*/ 0 h 6877050"/>
              <a:gd name="connsiteX0" fmla="*/ 1685925 w 7791450"/>
              <a:gd name="connsiteY0" fmla="*/ 1495425 h 6858000"/>
              <a:gd name="connsiteX1" fmla="*/ 7791450 w 7791450"/>
              <a:gd name="connsiteY1" fmla="*/ 0 h 6858000"/>
              <a:gd name="connsiteX2" fmla="*/ 7791450 w 7791450"/>
              <a:gd name="connsiteY2" fmla="*/ 6858000 h 6858000"/>
              <a:gd name="connsiteX3" fmla="*/ 0 w 7791450"/>
              <a:gd name="connsiteY3" fmla="*/ 6858000 h 6858000"/>
              <a:gd name="connsiteX4" fmla="*/ 1685925 w 7791450"/>
              <a:gd name="connsiteY4" fmla="*/ 1495425 h 6858000"/>
              <a:gd name="connsiteX0" fmla="*/ 1685925 w 7791450"/>
              <a:gd name="connsiteY0" fmla="*/ 942975 h 6305550"/>
              <a:gd name="connsiteX1" fmla="*/ 7791450 w 7791450"/>
              <a:gd name="connsiteY1" fmla="*/ 0 h 6305550"/>
              <a:gd name="connsiteX2" fmla="*/ 7791450 w 7791450"/>
              <a:gd name="connsiteY2" fmla="*/ 6305550 h 6305550"/>
              <a:gd name="connsiteX3" fmla="*/ 0 w 7791450"/>
              <a:gd name="connsiteY3" fmla="*/ 6305550 h 6305550"/>
              <a:gd name="connsiteX4" fmla="*/ 1685925 w 7791450"/>
              <a:gd name="connsiteY4" fmla="*/ 942975 h 6305550"/>
              <a:gd name="connsiteX0" fmla="*/ 0 w 6105525"/>
              <a:gd name="connsiteY0" fmla="*/ 942975 h 6315075"/>
              <a:gd name="connsiteX1" fmla="*/ 6105525 w 6105525"/>
              <a:gd name="connsiteY1" fmla="*/ 0 h 6315075"/>
              <a:gd name="connsiteX2" fmla="*/ 6105525 w 6105525"/>
              <a:gd name="connsiteY2" fmla="*/ 6305550 h 6315075"/>
              <a:gd name="connsiteX3" fmla="*/ 771525 w 6105525"/>
              <a:gd name="connsiteY3" fmla="*/ 6315075 h 6315075"/>
              <a:gd name="connsiteX4" fmla="*/ 0 w 6105525"/>
              <a:gd name="connsiteY4" fmla="*/ 942975 h 63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525" h="6315075">
                <a:moveTo>
                  <a:pt x="0" y="942975"/>
                </a:moveTo>
                <a:lnTo>
                  <a:pt x="6105525" y="0"/>
                </a:lnTo>
                <a:lnTo>
                  <a:pt x="6105525" y="6305550"/>
                </a:lnTo>
                <a:lnTo>
                  <a:pt x="771525" y="6315075"/>
                </a:lnTo>
                <a:lnTo>
                  <a:pt x="0" y="942975"/>
                </a:lnTo>
                <a:close/>
              </a:path>
            </a:pathLst>
          </a:custGeom>
        </p:spPr>
        <p:txBody>
          <a:bodyPr/>
          <a:lstStyle/>
          <a:p>
            <a:r>
              <a:rPr lang="nl-NL"/>
              <a:t>Klik op het pictogram als u een afbeelding wilt toevoegen</a:t>
            </a:r>
            <a:endParaRPr lang="nl-BE"/>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1193483" y="1706657"/>
            <a:ext cx="7579043" cy="954881"/>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1193483" y="766219"/>
            <a:ext cx="7579043"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0" name="Tijdelijke aanduiding voor tekst 4">
            <a:extLst>
              <a:ext uri="{FF2B5EF4-FFF2-40B4-BE49-F238E27FC236}">
                <a16:creationId xmlns:a16="http://schemas.microsoft.com/office/drawing/2014/main" id="{7A08A315-E8A4-80BA-65A1-AB358915D445}"/>
              </a:ext>
            </a:extLst>
          </p:cNvPr>
          <p:cNvSpPr>
            <a:spLocks noGrp="1"/>
          </p:cNvSpPr>
          <p:nvPr>
            <p:ph type="body" sz="quarter" idx="12" hasCustomPrompt="1"/>
          </p:nvPr>
        </p:nvSpPr>
        <p:spPr>
          <a:xfrm>
            <a:off x="1193483" y="3059556"/>
            <a:ext cx="7579043" cy="6629400"/>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8360097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 beeld tekst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C6F6CFB0-A677-D545-DEC1-D8701B7103B5}"/>
              </a:ext>
            </a:extLst>
          </p:cNvPr>
          <p:cNvSpPr>
            <a:spLocks noGrp="1"/>
          </p:cNvSpPr>
          <p:nvPr>
            <p:ph type="pic" sz="quarter" idx="11"/>
          </p:nvPr>
        </p:nvSpPr>
        <p:spPr>
          <a:xfrm>
            <a:off x="9129713" y="828676"/>
            <a:ext cx="9158288" cy="9472613"/>
          </a:xfrm>
          <a:custGeom>
            <a:avLst/>
            <a:gdLst>
              <a:gd name="connsiteX0" fmla="*/ 0 w 7791450"/>
              <a:gd name="connsiteY0" fmla="*/ 0 h 6858000"/>
              <a:gd name="connsiteX1" fmla="*/ 7791450 w 7791450"/>
              <a:gd name="connsiteY1" fmla="*/ 0 h 6858000"/>
              <a:gd name="connsiteX2" fmla="*/ 7791450 w 7791450"/>
              <a:gd name="connsiteY2" fmla="*/ 6858000 h 6858000"/>
              <a:gd name="connsiteX3" fmla="*/ 0 w 7791450"/>
              <a:gd name="connsiteY3" fmla="*/ 6858000 h 6858000"/>
              <a:gd name="connsiteX4" fmla="*/ 0 w 7791450"/>
              <a:gd name="connsiteY4" fmla="*/ 0 h 6858000"/>
              <a:gd name="connsiteX0" fmla="*/ 2952750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52750 w 7791450"/>
              <a:gd name="connsiteY4" fmla="*/ 0 h 6877050"/>
              <a:gd name="connsiteX0" fmla="*/ 2943225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43225 w 7791450"/>
              <a:gd name="connsiteY4" fmla="*/ 0 h 6877050"/>
              <a:gd name="connsiteX0" fmla="*/ 1685925 w 7791450"/>
              <a:gd name="connsiteY0" fmla="*/ 1495425 h 6858000"/>
              <a:gd name="connsiteX1" fmla="*/ 7791450 w 7791450"/>
              <a:gd name="connsiteY1" fmla="*/ 0 h 6858000"/>
              <a:gd name="connsiteX2" fmla="*/ 7791450 w 7791450"/>
              <a:gd name="connsiteY2" fmla="*/ 6858000 h 6858000"/>
              <a:gd name="connsiteX3" fmla="*/ 0 w 7791450"/>
              <a:gd name="connsiteY3" fmla="*/ 6858000 h 6858000"/>
              <a:gd name="connsiteX4" fmla="*/ 1685925 w 7791450"/>
              <a:gd name="connsiteY4" fmla="*/ 1495425 h 6858000"/>
              <a:gd name="connsiteX0" fmla="*/ 1685925 w 7791450"/>
              <a:gd name="connsiteY0" fmla="*/ 942975 h 6305550"/>
              <a:gd name="connsiteX1" fmla="*/ 7791450 w 7791450"/>
              <a:gd name="connsiteY1" fmla="*/ 0 h 6305550"/>
              <a:gd name="connsiteX2" fmla="*/ 7791450 w 7791450"/>
              <a:gd name="connsiteY2" fmla="*/ 6305550 h 6305550"/>
              <a:gd name="connsiteX3" fmla="*/ 0 w 7791450"/>
              <a:gd name="connsiteY3" fmla="*/ 6305550 h 6305550"/>
              <a:gd name="connsiteX4" fmla="*/ 1685925 w 7791450"/>
              <a:gd name="connsiteY4" fmla="*/ 942975 h 6305550"/>
              <a:gd name="connsiteX0" fmla="*/ 0 w 6105525"/>
              <a:gd name="connsiteY0" fmla="*/ 942975 h 6315075"/>
              <a:gd name="connsiteX1" fmla="*/ 6105525 w 6105525"/>
              <a:gd name="connsiteY1" fmla="*/ 0 h 6315075"/>
              <a:gd name="connsiteX2" fmla="*/ 6105525 w 6105525"/>
              <a:gd name="connsiteY2" fmla="*/ 6305550 h 6315075"/>
              <a:gd name="connsiteX3" fmla="*/ 771525 w 6105525"/>
              <a:gd name="connsiteY3" fmla="*/ 6315075 h 6315075"/>
              <a:gd name="connsiteX4" fmla="*/ 0 w 6105525"/>
              <a:gd name="connsiteY4" fmla="*/ 942975 h 63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525" h="6315075">
                <a:moveTo>
                  <a:pt x="0" y="942975"/>
                </a:moveTo>
                <a:lnTo>
                  <a:pt x="6105525" y="0"/>
                </a:lnTo>
                <a:lnTo>
                  <a:pt x="6105525" y="6305550"/>
                </a:lnTo>
                <a:lnTo>
                  <a:pt x="771525" y="6315075"/>
                </a:lnTo>
                <a:lnTo>
                  <a:pt x="0" y="942975"/>
                </a:lnTo>
                <a:close/>
              </a:path>
            </a:pathLst>
          </a:custGeom>
        </p:spPr>
        <p:txBody>
          <a:bodyPr/>
          <a:lstStyle/>
          <a:p>
            <a:r>
              <a:rPr lang="nl-NL"/>
              <a:t>Klik op het pictogram als u een afbeelding wilt toevoegen</a:t>
            </a:r>
            <a:endParaRPr lang="nl-BE"/>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1193483" y="1706657"/>
            <a:ext cx="7579043" cy="954881"/>
          </a:xfrm>
        </p:spPr>
        <p:txBody>
          <a:bodyPr anchor="t" anchorCtr="0">
            <a:normAutofit/>
          </a:bodyPr>
          <a:lstStyle>
            <a:lvl1pPr algn="l">
              <a:defRPr sz="5400"/>
            </a:lvl1pPr>
          </a:lstStyle>
          <a:p>
            <a:r>
              <a:rPr lang="nl-NL"/>
              <a:t>Klik om stijl te bewerken</a:t>
            </a:r>
            <a:endParaRPr lang="nl-BE"/>
          </a:p>
        </p:txBody>
      </p:sp>
      <p:sp>
        <p:nvSpPr>
          <p:cNvPr id="8" name="Tijdelijke aanduiding voor tekst 4">
            <a:extLst>
              <a:ext uri="{FF2B5EF4-FFF2-40B4-BE49-F238E27FC236}">
                <a16:creationId xmlns:a16="http://schemas.microsoft.com/office/drawing/2014/main" id="{3E8988D1-5C3E-9E71-50F3-FDBF83D6D422}"/>
              </a:ext>
            </a:extLst>
          </p:cNvPr>
          <p:cNvSpPr>
            <a:spLocks noGrp="1"/>
          </p:cNvSpPr>
          <p:nvPr>
            <p:ph type="body" sz="quarter" idx="12" hasCustomPrompt="1"/>
          </p:nvPr>
        </p:nvSpPr>
        <p:spPr>
          <a:xfrm>
            <a:off x="1193483" y="3059556"/>
            <a:ext cx="7579043" cy="6629400"/>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32812440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beeld tekst5">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9050655" cy="954881"/>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70" y="231587"/>
            <a:ext cx="9050655"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7" name="Tijdelijke aanduiding voor afbeelding 6">
            <a:extLst>
              <a:ext uri="{FF2B5EF4-FFF2-40B4-BE49-F238E27FC236}">
                <a16:creationId xmlns:a16="http://schemas.microsoft.com/office/drawing/2014/main" id="{056B5F36-1CBF-3FEA-628D-01400E4D05B4}"/>
              </a:ext>
            </a:extLst>
          </p:cNvPr>
          <p:cNvSpPr>
            <a:spLocks noGrp="1"/>
          </p:cNvSpPr>
          <p:nvPr>
            <p:ph type="pic" sz="quarter" idx="11"/>
          </p:nvPr>
        </p:nvSpPr>
        <p:spPr>
          <a:xfrm>
            <a:off x="7358063" y="0"/>
            <a:ext cx="10929938" cy="10287000"/>
          </a:xfrm>
          <a:custGeom>
            <a:avLst/>
            <a:gdLst>
              <a:gd name="connsiteX0" fmla="*/ 0 w 7286625"/>
              <a:gd name="connsiteY0" fmla="*/ 0 h 6858000"/>
              <a:gd name="connsiteX1" fmla="*/ 7286625 w 7286625"/>
              <a:gd name="connsiteY1" fmla="*/ 0 h 6858000"/>
              <a:gd name="connsiteX2" fmla="*/ 7286625 w 7286625"/>
              <a:gd name="connsiteY2" fmla="*/ 6858000 h 6858000"/>
              <a:gd name="connsiteX3" fmla="*/ 0 w 7286625"/>
              <a:gd name="connsiteY3" fmla="*/ 6858000 h 6858000"/>
              <a:gd name="connsiteX4" fmla="*/ 0 w 7286625"/>
              <a:gd name="connsiteY4" fmla="*/ 0 h 6858000"/>
              <a:gd name="connsiteX0" fmla="*/ 0 w 7286625"/>
              <a:gd name="connsiteY0" fmla="*/ 0 h 6858000"/>
              <a:gd name="connsiteX1" fmla="*/ 7286625 w 7286625"/>
              <a:gd name="connsiteY1" fmla="*/ 0 h 6858000"/>
              <a:gd name="connsiteX2" fmla="*/ 7286625 w 7286625"/>
              <a:gd name="connsiteY2" fmla="*/ 6858000 h 6858000"/>
              <a:gd name="connsiteX3" fmla="*/ 3286125 w 7286625"/>
              <a:gd name="connsiteY3" fmla="*/ 6848475 h 6858000"/>
              <a:gd name="connsiteX4" fmla="*/ 0 w 72866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25" h="6858000">
                <a:moveTo>
                  <a:pt x="0" y="0"/>
                </a:moveTo>
                <a:lnTo>
                  <a:pt x="7286625" y="0"/>
                </a:lnTo>
                <a:lnTo>
                  <a:pt x="7286625" y="6858000"/>
                </a:lnTo>
                <a:lnTo>
                  <a:pt x="3286125" y="6848475"/>
                </a:lnTo>
                <a:lnTo>
                  <a:pt x="0" y="0"/>
                </a:lnTo>
                <a:close/>
              </a:path>
            </a:pathLst>
          </a:custGeom>
        </p:spPr>
        <p:txBody>
          <a:bodyPr/>
          <a:lstStyle/>
          <a:p>
            <a:r>
              <a:rPr lang="nl-NL"/>
              <a:t>Klik op het pictogram als u een afbeelding wilt toevoegen</a:t>
            </a:r>
            <a:endParaRPr lang="nl-BE"/>
          </a:p>
        </p:txBody>
      </p:sp>
      <p:sp>
        <p:nvSpPr>
          <p:cNvPr id="9" name="Tijdelijke aanduiding voor tekst 4">
            <a:extLst>
              <a:ext uri="{FF2B5EF4-FFF2-40B4-BE49-F238E27FC236}">
                <a16:creationId xmlns:a16="http://schemas.microsoft.com/office/drawing/2014/main" id="{5355911E-C254-DABA-D71F-3DE87A71830C}"/>
              </a:ext>
            </a:extLst>
          </p:cNvPr>
          <p:cNvSpPr>
            <a:spLocks noGrp="1"/>
          </p:cNvSpPr>
          <p:nvPr>
            <p:ph type="body" sz="quarter" idx="12" hasCustomPrompt="1"/>
          </p:nvPr>
        </p:nvSpPr>
        <p:spPr>
          <a:xfrm>
            <a:off x="750571" y="3371942"/>
            <a:ext cx="6807995" cy="6629400"/>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1920634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 tekst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46D475F-1E08-B45B-8C64-02F16A13F304}"/>
              </a:ext>
            </a:extLst>
          </p:cNvPr>
          <p:cNvSpPr/>
          <p:nvPr userDrawn="1"/>
        </p:nvSpPr>
        <p:spPr>
          <a:xfrm>
            <a:off x="1" y="-14289"/>
            <a:ext cx="14644688" cy="2614613"/>
          </a:xfrm>
          <a:custGeom>
            <a:avLst/>
            <a:gdLst>
              <a:gd name="connsiteX0" fmla="*/ 0 w 9601200"/>
              <a:gd name="connsiteY0" fmla="*/ 0 h 1733550"/>
              <a:gd name="connsiteX1" fmla="*/ 9601200 w 9601200"/>
              <a:gd name="connsiteY1" fmla="*/ 0 h 1733550"/>
              <a:gd name="connsiteX2" fmla="*/ 9601200 w 9601200"/>
              <a:gd name="connsiteY2" fmla="*/ 173355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915275 w 9601200"/>
              <a:gd name="connsiteY2" fmla="*/ 83820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105650 w 9601200"/>
              <a:gd name="connsiteY2" fmla="*/ 1495425 h 1733550"/>
              <a:gd name="connsiteX3" fmla="*/ 0 w 9601200"/>
              <a:gd name="connsiteY3" fmla="*/ 1733550 h 1733550"/>
              <a:gd name="connsiteX4" fmla="*/ 0 w 9601200"/>
              <a:gd name="connsiteY4" fmla="*/ 0 h 1733550"/>
              <a:gd name="connsiteX0" fmla="*/ 0 w 9763125"/>
              <a:gd name="connsiteY0" fmla="*/ 9525 h 1743075"/>
              <a:gd name="connsiteX1" fmla="*/ 9763125 w 9763125"/>
              <a:gd name="connsiteY1" fmla="*/ 0 h 1743075"/>
              <a:gd name="connsiteX2" fmla="*/ 7105650 w 9763125"/>
              <a:gd name="connsiteY2" fmla="*/ 1504950 h 1743075"/>
              <a:gd name="connsiteX3" fmla="*/ 0 w 9763125"/>
              <a:gd name="connsiteY3" fmla="*/ 1743075 h 1743075"/>
              <a:gd name="connsiteX4" fmla="*/ 0 w 9763125"/>
              <a:gd name="connsiteY4" fmla="*/ 9525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5" h="1743075">
                <a:moveTo>
                  <a:pt x="0" y="9525"/>
                </a:moveTo>
                <a:lnTo>
                  <a:pt x="9763125" y="0"/>
                </a:lnTo>
                <a:lnTo>
                  <a:pt x="7105650" y="1504950"/>
                </a:lnTo>
                <a:lnTo>
                  <a:pt x="0" y="1743075"/>
                </a:lnTo>
                <a:lnTo>
                  <a:pt x="0" y="9525"/>
                </a:lnTo>
                <a:close/>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9050655" cy="954881"/>
          </a:xfrm>
        </p:spPr>
        <p:txBody>
          <a:bodyPr anchor="t" anchorCtr="0">
            <a:normAutofit/>
          </a:bodyPr>
          <a:lstStyle>
            <a:lvl1pPr algn="l">
              <a:defRPr sz="5400">
                <a:solidFill>
                  <a:schemeClr val="bg1"/>
                </a:solidFill>
              </a:defRPr>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70" y="231587"/>
            <a:ext cx="9050655" cy="954881"/>
          </a:xfrm>
        </p:spPr>
        <p:txBody>
          <a:bodyPr anchor="b" anchorCtr="0">
            <a:normAutofit/>
          </a:bodyPr>
          <a:lstStyle>
            <a:lvl1pPr marL="0" indent="0" algn="l">
              <a:buNone/>
              <a:defRPr sz="2100" cap="all" baseline="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0" name="Tijdelijke aanduiding voor tekst 4">
            <a:extLst>
              <a:ext uri="{FF2B5EF4-FFF2-40B4-BE49-F238E27FC236}">
                <a16:creationId xmlns:a16="http://schemas.microsoft.com/office/drawing/2014/main" id="{83BCDB3E-2106-8611-2B23-71EF0557F52C}"/>
              </a:ext>
            </a:extLst>
          </p:cNvPr>
          <p:cNvSpPr>
            <a:spLocks noGrp="1"/>
          </p:cNvSpPr>
          <p:nvPr>
            <p:ph type="body" sz="quarter" idx="12" hasCustomPrompt="1"/>
          </p:nvPr>
        </p:nvSpPr>
        <p:spPr>
          <a:xfrm>
            <a:off x="750571" y="4208477"/>
            <a:ext cx="7828400" cy="4972221"/>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
        <p:nvSpPr>
          <p:cNvPr id="15" name="Tijdelijke aanduiding voor tekst 4">
            <a:extLst>
              <a:ext uri="{FF2B5EF4-FFF2-40B4-BE49-F238E27FC236}">
                <a16:creationId xmlns:a16="http://schemas.microsoft.com/office/drawing/2014/main" id="{FAD63889-25A9-165C-1C3B-FFDBD352C5BF}"/>
              </a:ext>
            </a:extLst>
          </p:cNvPr>
          <p:cNvSpPr>
            <a:spLocks noGrp="1"/>
          </p:cNvSpPr>
          <p:nvPr>
            <p:ph type="body" sz="quarter" idx="13" hasCustomPrompt="1"/>
          </p:nvPr>
        </p:nvSpPr>
        <p:spPr>
          <a:xfrm>
            <a:off x="9344025" y="4208477"/>
            <a:ext cx="8250555" cy="4972221"/>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3594430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tekst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46D475F-1E08-B45B-8C64-02F16A13F304}"/>
              </a:ext>
            </a:extLst>
          </p:cNvPr>
          <p:cNvSpPr/>
          <p:nvPr userDrawn="1"/>
        </p:nvSpPr>
        <p:spPr>
          <a:xfrm>
            <a:off x="1" y="-14289"/>
            <a:ext cx="14644688" cy="2486025"/>
          </a:xfrm>
          <a:custGeom>
            <a:avLst/>
            <a:gdLst>
              <a:gd name="connsiteX0" fmla="*/ 0 w 9601200"/>
              <a:gd name="connsiteY0" fmla="*/ 0 h 1733550"/>
              <a:gd name="connsiteX1" fmla="*/ 9601200 w 9601200"/>
              <a:gd name="connsiteY1" fmla="*/ 0 h 1733550"/>
              <a:gd name="connsiteX2" fmla="*/ 9601200 w 9601200"/>
              <a:gd name="connsiteY2" fmla="*/ 173355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915275 w 9601200"/>
              <a:gd name="connsiteY2" fmla="*/ 83820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105650 w 9601200"/>
              <a:gd name="connsiteY2" fmla="*/ 1495425 h 1733550"/>
              <a:gd name="connsiteX3" fmla="*/ 0 w 9601200"/>
              <a:gd name="connsiteY3" fmla="*/ 1733550 h 1733550"/>
              <a:gd name="connsiteX4" fmla="*/ 0 w 9601200"/>
              <a:gd name="connsiteY4" fmla="*/ 0 h 1733550"/>
              <a:gd name="connsiteX0" fmla="*/ 0 w 9763125"/>
              <a:gd name="connsiteY0" fmla="*/ 9525 h 1743075"/>
              <a:gd name="connsiteX1" fmla="*/ 9763125 w 9763125"/>
              <a:gd name="connsiteY1" fmla="*/ 0 h 1743075"/>
              <a:gd name="connsiteX2" fmla="*/ 7105650 w 9763125"/>
              <a:gd name="connsiteY2" fmla="*/ 1504950 h 1743075"/>
              <a:gd name="connsiteX3" fmla="*/ 0 w 9763125"/>
              <a:gd name="connsiteY3" fmla="*/ 1743075 h 1743075"/>
              <a:gd name="connsiteX4" fmla="*/ 0 w 9763125"/>
              <a:gd name="connsiteY4" fmla="*/ 9525 h 1743075"/>
              <a:gd name="connsiteX0" fmla="*/ 0 w 9763125"/>
              <a:gd name="connsiteY0" fmla="*/ 9525 h 1743075"/>
              <a:gd name="connsiteX1" fmla="*/ 9763125 w 9763125"/>
              <a:gd name="connsiteY1" fmla="*/ 0 h 1743075"/>
              <a:gd name="connsiteX2" fmla="*/ 6838950 w 9763125"/>
              <a:gd name="connsiteY2" fmla="*/ 1190625 h 1743075"/>
              <a:gd name="connsiteX3" fmla="*/ 0 w 9763125"/>
              <a:gd name="connsiteY3" fmla="*/ 1743075 h 1743075"/>
              <a:gd name="connsiteX4" fmla="*/ 0 w 9763125"/>
              <a:gd name="connsiteY4" fmla="*/ 9525 h 1743075"/>
              <a:gd name="connsiteX0" fmla="*/ 0 w 9763125"/>
              <a:gd name="connsiteY0" fmla="*/ 9525 h 1743075"/>
              <a:gd name="connsiteX1" fmla="*/ 9763125 w 9763125"/>
              <a:gd name="connsiteY1" fmla="*/ 0 h 1743075"/>
              <a:gd name="connsiteX2" fmla="*/ 7105650 w 9763125"/>
              <a:gd name="connsiteY2" fmla="*/ 1409700 h 1743075"/>
              <a:gd name="connsiteX3" fmla="*/ 0 w 9763125"/>
              <a:gd name="connsiteY3" fmla="*/ 1743075 h 1743075"/>
              <a:gd name="connsiteX4" fmla="*/ 0 w 9763125"/>
              <a:gd name="connsiteY4" fmla="*/ 9525 h 1743075"/>
              <a:gd name="connsiteX0" fmla="*/ 0 w 9763125"/>
              <a:gd name="connsiteY0" fmla="*/ 9525 h 1409700"/>
              <a:gd name="connsiteX1" fmla="*/ 9763125 w 9763125"/>
              <a:gd name="connsiteY1" fmla="*/ 0 h 1409700"/>
              <a:gd name="connsiteX2" fmla="*/ 7105650 w 9763125"/>
              <a:gd name="connsiteY2" fmla="*/ 1409700 h 1409700"/>
              <a:gd name="connsiteX3" fmla="*/ 171450 w 9763125"/>
              <a:gd name="connsiteY3" fmla="*/ 1257300 h 1409700"/>
              <a:gd name="connsiteX4" fmla="*/ 0 w 9763125"/>
              <a:gd name="connsiteY4" fmla="*/ 9525 h 1409700"/>
              <a:gd name="connsiteX0" fmla="*/ 0 w 9763125"/>
              <a:gd name="connsiteY0" fmla="*/ 9525 h 1657350"/>
              <a:gd name="connsiteX1" fmla="*/ 9763125 w 9763125"/>
              <a:gd name="connsiteY1" fmla="*/ 0 h 1657350"/>
              <a:gd name="connsiteX2" fmla="*/ 7105650 w 9763125"/>
              <a:gd name="connsiteY2" fmla="*/ 1409700 h 1657350"/>
              <a:gd name="connsiteX3" fmla="*/ 9525 w 9763125"/>
              <a:gd name="connsiteY3" fmla="*/ 1657350 h 1657350"/>
              <a:gd name="connsiteX4" fmla="*/ 0 w 9763125"/>
              <a:gd name="connsiteY4" fmla="*/ 9525 h 165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5" h="1657350">
                <a:moveTo>
                  <a:pt x="0" y="9525"/>
                </a:moveTo>
                <a:lnTo>
                  <a:pt x="9763125" y="0"/>
                </a:lnTo>
                <a:lnTo>
                  <a:pt x="7105650" y="1409700"/>
                </a:lnTo>
                <a:lnTo>
                  <a:pt x="9525" y="1657350"/>
                </a:lnTo>
                <a:lnTo>
                  <a:pt x="0" y="9525"/>
                </a:lnTo>
                <a:close/>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814838"/>
            <a:ext cx="9050655" cy="954881"/>
          </a:xfrm>
        </p:spPr>
        <p:txBody>
          <a:bodyPr anchor="t" anchorCtr="0">
            <a:normAutofit/>
          </a:bodyPr>
          <a:lstStyle>
            <a:lvl1pPr algn="l">
              <a:defRPr sz="5400">
                <a:solidFill>
                  <a:schemeClr val="bg1"/>
                </a:solidFill>
              </a:defRPr>
            </a:lvl1pPr>
          </a:lstStyle>
          <a:p>
            <a:r>
              <a:rPr lang="nl-NL"/>
              <a:t>Klik om stijl te bewerken</a:t>
            </a:r>
            <a:endParaRPr lang="nl-BE"/>
          </a:p>
        </p:txBody>
      </p:sp>
      <p:sp>
        <p:nvSpPr>
          <p:cNvPr id="9" name="Tijdelijke aanduiding voor tekst 4">
            <a:extLst>
              <a:ext uri="{FF2B5EF4-FFF2-40B4-BE49-F238E27FC236}">
                <a16:creationId xmlns:a16="http://schemas.microsoft.com/office/drawing/2014/main" id="{4F78F3CC-B421-E82C-DA7B-A878140E819E}"/>
              </a:ext>
            </a:extLst>
          </p:cNvPr>
          <p:cNvSpPr>
            <a:spLocks noGrp="1"/>
          </p:cNvSpPr>
          <p:nvPr>
            <p:ph type="body" sz="quarter" idx="12" hasCustomPrompt="1"/>
          </p:nvPr>
        </p:nvSpPr>
        <p:spPr>
          <a:xfrm>
            <a:off x="750571" y="4208477"/>
            <a:ext cx="7828400" cy="4972221"/>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
        <p:nvSpPr>
          <p:cNvPr id="10" name="Tijdelijke aanduiding voor tekst 4">
            <a:extLst>
              <a:ext uri="{FF2B5EF4-FFF2-40B4-BE49-F238E27FC236}">
                <a16:creationId xmlns:a16="http://schemas.microsoft.com/office/drawing/2014/main" id="{5C8E9442-31C2-9964-091B-79A579497493}"/>
              </a:ext>
            </a:extLst>
          </p:cNvPr>
          <p:cNvSpPr>
            <a:spLocks noGrp="1"/>
          </p:cNvSpPr>
          <p:nvPr>
            <p:ph type="body" sz="quarter" idx="13" hasCustomPrompt="1"/>
          </p:nvPr>
        </p:nvSpPr>
        <p:spPr>
          <a:xfrm>
            <a:off x="9344025" y="4208477"/>
            <a:ext cx="8250555" cy="4972221"/>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3779939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tekst3">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46D475F-1E08-B45B-8C64-02F16A13F304}"/>
              </a:ext>
            </a:extLst>
          </p:cNvPr>
          <p:cNvSpPr/>
          <p:nvPr userDrawn="1"/>
        </p:nvSpPr>
        <p:spPr>
          <a:xfrm>
            <a:off x="2" y="-14289"/>
            <a:ext cx="17116425" cy="2900363"/>
          </a:xfrm>
          <a:custGeom>
            <a:avLst/>
            <a:gdLst>
              <a:gd name="connsiteX0" fmla="*/ 0 w 9601200"/>
              <a:gd name="connsiteY0" fmla="*/ 0 h 1733550"/>
              <a:gd name="connsiteX1" fmla="*/ 9601200 w 9601200"/>
              <a:gd name="connsiteY1" fmla="*/ 0 h 1733550"/>
              <a:gd name="connsiteX2" fmla="*/ 9601200 w 9601200"/>
              <a:gd name="connsiteY2" fmla="*/ 173355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915275 w 9601200"/>
              <a:gd name="connsiteY2" fmla="*/ 83820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105650 w 9601200"/>
              <a:gd name="connsiteY2" fmla="*/ 1495425 h 1733550"/>
              <a:gd name="connsiteX3" fmla="*/ 0 w 9601200"/>
              <a:gd name="connsiteY3" fmla="*/ 1733550 h 1733550"/>
              <a:gd name="connsiteX4" fmla="*/ 0 w 9601200"/>
              <a:gd name="connsiteY4" fmla="*/ 0 h 1733550"/>
              <a:gd name="connsiteX0" fmla="*/ 0 w 9763125"/>
              <a:gd name="connsiteY0" fmla="*/ 9525 h 1743075"/>
              <a:gd name="connsiteX1" fmla="*/ 9763125 w 9763125"/>
              <a:gd name="connsiteY1" fmla="*/ 0 h 1743075"/>
              <a:gd name="connsiteX2" fmla="*/ 7105650 w 9763125"/>
              <a:gd name="connsiteY2" fmla="*/ 1504950 h 1743075"/>
              <a:gd name="connsiteX3" fmla="*/ 0 w 9763125"/>
              <a:gd name="connsiteY3" fmla="*/ 1743075 h 1743075"/>
              <a:gd name="connsiteX4" fmla="*/ 0 w 9763125"/>
              <a:gd name="connsiteY4" fmla="*/ 9525 h 1743075"/>
              <a:gd name="connsiteX0" fmla="*/ 0 w 9763125"/>
              <a:gd name="connsiteY0" fmla="*/ 9525 h 1933575"/>
              <a:gd name="connsiteX1" fmla="*/ 9763125 w 9763125"/>
              <a:gd name="connsiteY1" fmla="*/ 0 h 1933575"/>
              <a:gd name="connsiteX2" fmla="*/ 7105650 w 9763125"/>
              <a:gd name="connsiteY2" fmla="*/ 1504950 h 1933575"/>
              <a:gd name="connsiteX3" fmla="*/ 0 w 9763125"/>
              <a:gd name="connsiteY3" fmla="*/ 1933575 h 1933575"/>
              <a:gd name="connsiteX4" fmla="*/ 0 w 9763125"/>
              <a:gd name="connsiteY4" fmla="*/ 9525 h 1933575"/>
              <a:gd name="connsiteX0" fmla="*/ 0 w 9763125"/>
              <a:gd name="connsiteY0" fmla="*/ 9525 h 1933575"/>
              <a:gd name="connsiteX1" fmla="*/ 9763125 w 9763125"/>
              <a:gd name="connsiteY1" fmla="*/ 0 h 1933575"/>
              <a:gd name="connsiteX2" fmla="*/ 9286875 w 9763125"/>
              <a:gd name="connsiteY2" fmla="*/ 1685925 h 1933575"/>
              <a:gd name="connsiteX3" fmla="*/ 0 w 9763125"/>
              <a:gd name="connsiteY3" fmla="*/ 1933575 h 1933575"/>
              <a:gd name="connsiteX4" fmla="*/ 0 w 9763125"/>
              <a:gd name="connsiteY4" fmla="*/ 9525 h 1933575"/>
              <a:gd name="connsiteX0" fmla="*/ 0 w 11410950"/>
              <a:gd name="connsiteY0" fmla="*/ 9525 h 1933575"/>
              <a:gd name="connsiteX1" fmla="*/ 11410950 w 11410950"/>
              <a:gd name="connsiteY1" fmla="*/ 0 h 1933575"/>
              <a:gd name="connsiteX2" fmla="*/ 9286875 w 11410950"/>
              <a:gd name="connsiteY2" fmla="*/ 1685925 h 1933575"/>
              <a:gd name="connsiteX3" fmla="*/ 0 w 11410950"/>
              <a:gd name="connsiteY3" fmla="*/ 1933575 h 1933575"/>
              <a:gd name="connsiteX4" fmla="*/ 0 w 11410950"/>
              <a:gd name="connsiteY4" fmla="*/ 9525 h 193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950" h="1933575">
                <a:moveTo>
                  <a:pt x="0" y="9525"/>
                </a:moveTo>
                <a:lnTo>
                  <a:pt x="11410950" y="0"/>
                </a:lnTo>
                <a:lnTo>
                  <a:pt x="9286875" y="1685925"/>
                </a:lnTo>
                <a:lnTo>
                  <a:pt x="0" y="1933575"/>
                </a:lnTo>
                <a:lnTo>
                  <a:pt x="0" y="9525"/>
                </a:lnTo>
                <a:close/>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100588"/>
            <a:ext cx="13779818" cy="954881"/>
          </a:xfrm>
        </p:spPr>
        <p:txBody>
          <a:bodyPr anchor="t" anchorCtr="0">
            <a:normAutofit/>
          </a:bodyPr>
          <a:lstStyle>
            <a:lvl1pPr algn="l">
              <a:defRPr sz="5400">
                <a:solidFill>
                  <a:schemeClr val="bg1"/>
                </a:solidFill>
              </a:defRPr>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0" name="Tijdelijke aanduiding voor tekst 4">
            <a:extLst>
              <a:ext uri="{FF2B5EF4-FFF2-40B4-BE49-F238E27FC236}">
                <a16:creationId xmlns:a16="http://schemas.microsoft.com/office/drawing/2014/main" id="{C1EE18A9-11A5-341F-7FF4-386C817DD083}"/>
              </a:ext>
            </a:extLst>
          </p:cNvPr>
          <p:cNvSpPr>
            <a:spLocks noGrp="1"/>
          </p:cNvSpPr>
          <p:nvPr>
            <p:ph type="body" sz="quarter" idx="12" hasCustomPrompt="1"/>
          </p:nvPr>
        </p:nvSpPr>
        <p:spPr>
          <a:xfrm>
            <a:off x="750571" y="4208477"/>
            <a:ext cx="7828400" cy="4972221"/>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
        <p:nvSpPr>
          <p:cNvPr id="15" name="Tijdelijke aanduiding voor tekst 4">
            <a:extLst>
              <a:ext uri="{FF2B5EF4-FFF2-40B4-BE49-F238E27FC236}">
                <a16:creationId xmlns:a16="http://schemas.microsoft.com/office/drawing/2014/main" id="{94A364F2-3FAE-3FE4-819F-44AA4F26F998}"/>
              </a:ext>
            </a:extLst>
          </p:cNvPr>
          <p:cNvSpPr>
            <a:spLocks noGrp="1"/>
          </p:cNvSpPr>
          <p:nvPr>
            <p:ph type="body" sz="quarter" idx="13" hasCustomPrompt="1"/>
          </p:nvPr>
        </p:nvSpPr>
        <p:spPr>
          <a:xfrm>
            <a:off x="9344025" y="4208477"/>
            <a:ext cx="8250555" cy="4972221"/>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133531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3162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tekst4">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46D475F-1E08-B45B-8C64-02F16A13F304}"/>
              </a:ext>
            </a:extLst>
          </p:cNvPr>
          <p:cNvSpPr/>
          <p:nvPr userDrawn="1"/>
        </p:nvSpPr>
        <p:spPr>
          <a:xfrm>
            <a:off x="-14287" y="-14289"/>
            <a:ext cx="14387513" cy="2486025"/>
          </a:xfrm>
          <a:custGeom>
            <a:avLst/>
            <a:gdLst>
              <a:gd name="connsiteX0" fmla="*/ 0 w 9601200"/>
              <a:gd name="connsiteY0" fmla="*/ 0 h 1733550"/>
              <a:gd name="connsiteX1" fmla="*/ 9601200 w 9601200"/>
              <a:gd name="connsiteY1" fmla="*/ 0 h 1733550"/>
              <a:gd name="connsiteX2" fmla="*/ 9601200 w 9601200"/>
              <a:gd name="connsiteY2" fmla="*/ 173355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915275 w 9601200"/>
              <a:gd name="connsiteY2" fmla="*/ 838200 h 1733550"/>
              <a:gd name="connsiteX3" fmla="*/ 0 w 9601200"/>
              <a:gd name="connsiteY3" fmla="*/ 1733550 h 1733550"/>
              <a:gd name="connsiteX4" fmla="*/ 0 w 9601200"/>
              <a:gd name="connsiteY4" fmla="*/ 0 h 1733550"/>
              <a:gd name="connsiteX0" fmla="*/ 0 w 9601200"/>
              <a:gd name="connsiteY0" fmla="*/ 0 h 1733550"/>
              <a:gd name="connsiteX1" fmla="*/ 9601200 w 9601200"/>
              <a:gd name="connsiteY1" fmla="*/ 0 h 1733550"/>
              <a:gd name="connsiteX2" fmla="*/ 7105650 w 9601200"/>
              <a:gd name="connsiteY2" fmla="*/ 1495425 h 1733550"/>
              <a:gd name="connsiteX3" fmla="*/ 0 w 9601200"/>
              <a:gd name="connsiteY3" fmla="*/ 1733550 h 1733550"/>
              <a:gd name="connsiteX4" fmla="*/ 0 w 9601200"/>
              <a:gd name="connsiteY4" fmla="*/ 0 h 1733550"/>
              <a:gd name="connsiteX0" fmla="*/ 0 w 9763125"/>
              <a:gd name="connsiteY0" fmla="*/ 9525 h 1743075"/>
              <a:gd name="connsiteX1" fmla="*/ 9763125 w 9763125"/>
              <a:gd name="connsiteY1" fmla="*/ 0 h 1743075"/>
              <a:gd name="connsiteX2" fmla="*/ 7105650 w 9763125"/>
              <a:gd name="connsiteY2" fmla="*/ 1504950 h 1743075"/>
              <a:gd name="connsiteX3" fmla="*/ 0 w 9763125"/>
              <a:gd name="connsiteY3" fmla="*/ 1743075 h 1743075"/>
              <a:gd name="connsiteX4" fmla="*/ 0 w 9763125"/>
              <a:gd name="connsiteY4" fmla="*/ 9525 h 1743075"/>
              <a:gd name="connsiteX0" fmla="*/ 0 w 9763125"/>
              <a:gd name="connsiteY0" fmla="*/ 9525 h 1933575"/>
              <a:gd name="connsiteX1" fmla="*/ 9763125 w 9763125"/>
              <a:gd name="connsiteY1" fmla="*/ 0 h 1933575"/>
              <a:gd name="connsiteX2" fmla="*/ 7105650 w 9763125"/>
              <a:gd name="connsiteY2" fmla="*/ 1504950 h 1933575"/>
              <a:gd name="connsiteX3" fmla="*/ 0 w 9763125"/>
              <a:gd name="connsiteY3" fmla="*/ 1933575 h 1933575"/>
              <a:gd name="connsiteX4" fmla="*/ 0 w 9763125"/>
              <a:gd name="connsiteY4" fmla="*/ 9525 h 1933575"/>
              <a:gd name="connsiteX0" fmla="*/ 0 w 9763125"/>
              <a:gd name="connsiteY0" fmla="*/ 9525 h 1933575"/>
              <a:gd name="connsiteX1" fmla="*/ 9763125 w 9763125"/>
              <a:gd name="connsiteY1" fmla="*/ 0 h 1933575"/>
              <a:gd name="connsiteX2" fmla="*/ 9286875 w 9763125"/>
              <a:gd name="connsiteY2" fmla="*/ 1685925 h 1933575"/>
              <a:gd name="connsiteX3" fmla="*/ 0 w 9763125"/>
              <a:gd name="connsiteY3" fmla="*/ 1933575 h 1933575"/>
              <a:gd name="connsiteX4" fmla="*/ 0 w 9763125"/>
              <a:gd name="connsiteY4" fmla="*/ 9525 h 1933575"/>
              <a:gd name="connsiteX0" fmla="*/ 0 w 11410950"/>
              <a:gd name="connsiteY0" fmla="*/ 9525 h 1933575"/>
              <a:gd name="connsiteX1" fmla="*/ 11410950 w 11410950"/>
              <a:gd name="connsiteY1" fmla="*/ 0 h 1933575"/>
              <a:gd name="connsiteX2" fmla="*/ 9286875 w 11410950"/>
              <a:gd name="connsiteY2" fmla="*/ 1685925 h 1933575"/>
              <a:gd name="connsiteX3" fmla="*/ 0 w 11410950"/>
              <a:gd name="connsiteY3" fmla="*/ 1933575 h 1933575"/>
              <a:gd name="connsiteX4" fmla="*/ 0 w 11410950"/>
              <a:gd name="connsiteY4" fmla="*/ 9525 h 1933575"/>
              <a:gd name="connsiteX0" fmla="*/ 0 w 11410950"/>
              <a:gd name="connsiteY0" fmla="*/ 9525 h 1685925"/>
              <a:gd name="connsiteX1" fmla="*/ 11410950 w 11410950"/>
              <a:gd name="connsiteY1" fmla="*/ 0 h 1685925"/>
              <a:gd name="connsiteX2" fmla="*/ 9286875 w 11410950"/>
              <a:gd name="connsiteY2" fmla="*/ 1685925 h 1685925"/>
              <a:gd name="connsiteX3" fmla="*/ 38100 w 11410950"/>
              <a:gd name="connsiteY3" fmla="*/ 1409700 h 1685925"/>
              <a:gd name="connsiteX4" fmla="*/ 0 w 11410950"/>
              <a:gd name="connsiteY4" fmla="*/ 9525 h 1685925"/>
              <a:gd name="connsiteX0" fmla="*/ 9525 w 11420475"/>
              <a:gd name="connsiteY0" fmla="*/ 9525 h 1685925"/>
              <a:gd name="connsiteX1" fmla="*/ 11420475 w 11420475"/>
              <a:gd name="connsiteY1" fmla="*/ 0 h 1685925"/>
              <a:gd name="connsiteX2" fmla="*/ 9296400 w 11420475"/>
              <a:gd name="connsiteY2" fmla="*/ 1685925 h 1685925"/>
              <a:gd name="connsiteX3" fmla="*/ 0 w 11420475"/>
              <a:gd name="connsiteY3" fmla="*/ 1657350 h 1685925"/>
              <a:gd name="connsiteX4" fmla="*/ 9525 w 11420475"/>
              <a:gd name="connsiteY4" fmla="*/ 9525 h 1685925"/>
              <a:gd name="connsiteX0" fmla="*/ 9525 w 11420475"/>
              <a:gd name="connsiteY0" fmla="*/ 9525 h 1657350"/>
              <a:gd name="connsiteX1" fmla="*/ 11420475 w 11420475"/>
              <a:gd name="connsiteY1" fmla="*/ 0 h 1657350"/>
              <a:gd name="connsiteX2" fmla="*/ 8239125 w 11420475"/>
              <a:gd name="connsiteY2" fmla="*/ 1047750 h 1657350"/>
              <a:gd name="connsiteX3" fmla="*/ 0 w 11420475"/>
              <a:gd name="connsiteY3" fmla="*/ 1657350 h 1657350"/>
              <a:gd name="connsiteX4" fmla="*/ 9525 w 11420475"/>
              <a:gd name="connsiteY4" fmla="*/ 9525 h 1657350"/>
              <a:gd name="connsiteX0" fmla="*/ 9525 w 11420475"/>
              <a:gd name="connsiteY0" fmla="*/ 9525 h 1657350"/>
              <a:gd name="connsiteX1" fmla="*/ 11420475 w 11420475"/>
              <a:gd name="connsiteY1" fmla="*/ 0 h 1657350"/>
              <a:gd name="connsiteX2" fmla="*/ 7124700 w 11420475"/>
              <a:gd name="connsiteY2" fmla="*/ 1409700 h 1657350"/>
              <a:gd name="connsiteX3" fmla="*/ 0 w 11420475"/>
              <a:gd name="connsiteY3" fmla="*/ 1657350 h 1657350"/>
              <a:gd name="connsiteX4" fmla="*/ 9525 w 11420475"/>
              <a:gd name="connsiteY4" fmla="*/ 9525 h 1657350"/>
              <a:gd name="connsiteX0" fmla="*/ 9525 w 8172450"/>
              <a:gd name="connsiteY0" fmla="*/ 0 h 1647825"/>
              <a:gd name="connsiteX1" fmla="*/ 8172450 w 8172450"/>
              <a:gd name="connsiteY1" fmla="*/ 76200 h 1647825"/>
              <a:gd name="connsiteX2" fmla="*/ 7124700 w 8172450"/>
              <a:gd name="connsiteY2" fmla="*/ 1400175 h 1647825"/>
              <a:gd name="connsiteX3" fmla="*/ 0 w 8172450"/>
              <a:gd name="connsiteY3" fmla="*/ 1647825 h 1647825"/>
              <a:gd name="connsiteX4" fmla="*/ 9525 w 8172450"/>
              <a:gd name="connsiteY4" fmla="*/ 0 h 1647825"/>
              <a:gd name="connsiteX0" fmla="*/ 9525 w 9591675"/>
              <a:gd name="connsiteY0" fmla="*/ 9525 h 1657350"/>
              <a:gd name="connsiteX1" fmla="*/ 9591675 w 9591675"/>
              <a:gd name="connsiteY1" fmla="*/ 0 h 1657350"/>
              <a:gd name="connsiteX2" fmla="*/ 7124700 w 9591675"/>
              <a:gd name="connsiteY2" fmla="*/ 1409700 h 1657350"/>
              <a:gd name="connsiteX3" fmla="*/ 0 w 9591675"/>
              <a:gd name="connsiteY3" fmla="*/ 1657350 h 1657350"/>
              <a:gd name="connsiteX4" fmla="*/ 9525 w 9591675"/>
              <a:gd name="connsiteY4" fmla="*/ 9525 h 165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1675" h="1657350">
                <a:moveTo>
                  <a:pt x="9525" y="9525"/>
                </a:moveTo>
                <a:lnTo>
                  <a:pt x="9591675" y="0"/>
                </a:lnTo>
                <a:lnTo>
                  <a:pt x="7124700" y="1409700"/>
                </a:lnTo>
                <a:lnTo>
                  <a:pt x="0" y="1657350"/>
                </a:lnTo>
                <a:lnTo>
                  <a:pt x="9525" y="9525"/>
                </a:lnTo>
                <a:close/>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814838"/>
            <a:ext cx="10507982" cy="954881"/>
          </a:xfrm>
        </p:spPr>
        <p:txBody>
          <a:bodyPr anchor="t" anchorCtr="0">
            <a:normAutofit/>
          </a:bodyPr>
          <a:lstStyle>
            <a:lvl1pPr algn="l">
              <a:defRPr sz="5400">
                <a:solidFill>
                  <a:schemeClr val="bg1"/>
                </a:solidFill>
              </a:defRPr>
            </a:lvl1pPr>
          </a:lstStyle>
          <a:p>
            <a:r>
              <a:rPr lang="nl-NL"/>
              <a:t>Klik om stijl te bewerken</a:t>
            </a:r>
            <a:endParaRPr lang="nl-BE"/>
          </a:p>
        </p:txBody>
      </p:sp>
      <p:sp>
        <p:nvSpPr>
          <p:cNvPr id="8" name="Tijdelijke aanduiding voor tekst 4">
            <a:extLst>
              <a:ext uri="{FF2B5EF4-FFF2-40B4-BE49-F238E27FC236}">
                <a16:creationId xmlns:a16="http://schemas.microsoft.com/office/drawing/2014/main" id="{8708AE6A-7DD6-83F8-FDDA-2C1699538178}"/>
              </a:ext>
            </a:extLst>
          </p:cNvPr>
          <p:cNvSpPr>
            <a:spLocks noGrp="1"/>
          </p:cNvSpPr>
          <p:nvPr>
            <p:ph type="body" sz="quarter" idx="13" hasCustomPrompt="1"/>
          </p:nvPr>
        </p:nvSpPr>
        <p:spPr>
          <a:xfrm>
            <a:off x="750569" y="2957513"/>
            <a:ext cx="11904383" cy="6229350"/>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18236460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tekst wit1">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075859"/>
            <a:ext cx="1050798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5" name="Tijdelijke aanduiding voor tekst 4">
            <a:extLst>
              <a:ext uri="{FF2B5EF4-FFF2-40B4-BE49-F238E27FC236}">
                <a16:creationId xmlns:a16="http://schemas.microsoft.com/office/drawing/2014/main" id="{2B514DA2-4750-0F7E-3963-4225202033D9}"/>
              </a:ext>
            </a:extLst>
          </p:cNvPr>
          <p:cNvSpPr>
            <a:spLocks noGrp="1"/>
          </p:cNvSpPr>
          <p:nvPr>
            <p:ph type="body" sz="quarter" idx="13" hasCustomPrompt="1"/>
          </p:nvPr>
        </p:nvSpPr>
        <p:spPr>
          <a:xfrm>
            <a:off x="750569" y="2643189"/>
            <a:ext cx="11772900" cy="6998873"/>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684615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tekst wit2">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818684"/>
            <a:ext cx="1647444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8" name="Tijdelijke aanduiding voor tekst 4">
            <a:extLst>
              <a:ext uri="{FF2B5EF4-FFF2-40B4-BE49-F238E27FC236}">
                <a16:creationId xmlns:a16="http://schemas.microsoft.com/office/drawing/2014/main" id="{7BB900F2-F2A4-D2FA-2BCA-35642E0A540B}"/>
              </a:ext>
            </a:extLst>
          </p:cNvPr>
          <p:cNvSpPr>
            <a:spLocks noGrp="1"/>
          </p:cNvSpPr>
          <p:nvPr>
            <p:ph type="body" sz="quarter" idx="13" hasCustomPrompt="1"/>
          </p:nvPr>
        </p:nvSpPr>
        <p:spPr>
          <a:xfrm>
            <a:off x="750569" y="2469445"/>
            <a:ext cx="11772900" cy="6998873"/>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1974010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beeld4">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8692277"/>
            <a:ext cx="13036869" cy="954881"/>
          </a:xfrm>
        </p:spPr>
        <p:txBody>
          <a:bodyPr anchor="t" anchorCtr="0">
            <a:noAutofit/>
          </a:bodyPr>
          <a:lstStyle>
            <a:lvl1pPr algn="l">
              <a:defRPr sz="6900">
                <a:solidFill>
                  <a:schemeClr val="tx1"/>
                </a:solidFill>
              </a:defRPr>
            </a:lvl1pPr>
          </a:lstStyle>
          <a:p>
            <a:r>
              <a:rPr lang="nl-NL"/>
              <a:t>Klik om stijl te bewerken</a:t>
            </a:r>
            <a:endParaRPr lang="nl-BE"/>
          </a:p>
        </p:txBody>
      </p:sp>
      <p:sp>
        <p:nvSpPr>
          <p:cNvPr id="9" name="Ondertitel 2">
            <a:extLst>
              <a:ext uri="{FF2B5EF4-FFF2-40B4-BE49-F238E27FC236}">
                <a16:creationId xmlns:a16="http://schemas.microsoft.com/office/drawing/2014/main" id="{E29B7B3C-6738-6027-F209-EEC337C1D257}"/>
              </a:ext>
            </a:extLst>
          </p:cNvPr>
          <p:cNvSpPr>
            <a:spLocks noGrp="1"/>
          </p:cNvSpPr>
          <p:nvPr>
            <p:ph type="subTitle" idx="1"/>
          </p:nvPr>
        </p:nvSpPr>
        <p:spPr>
          <a:xfrm>
            <a:off x="750570" y="7788832"/>
            <a:ext cx="10507980"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5" name="Tijdelijke aanduiding voor afbeelding 4">
            <a:extLst>
              <a:ext uri="{FF2B5EF4-FFF2-40B4-BE49-F238E27FC236}">
                <a16:creationId xmlns:a16="http://schemas.microsoft.com/office/drawing/2014/main" id="{B63FBBC7-999B-5030-0D91-5CE199391D6B}"/>
              </a:ext>
            </a:extLst>
          </p:cNvPr>
          <p:cNvSpPr>
            <a:spLocks noGrp="1"/>
          </p:cNvSpPr>
          <p:nvPr>
            <p:ph type="pic" sz="quarter" idx="10"/>
          </p:nvPr>
        </p:nvSpPr>
        <p:spPr>
          <a:xfrm>
            <a:off x="0" y="150019"/>
            <a:ext cx="18288000" cy="8279606"/>
          </a:xfrm>
          <a:custGeom>
            <a:avLst/>
            <a:gdLst>
              <a:gd name="connsiteX0" fmla="*/ 0 w 12192000"/>
              <a:gd name="connsiteY0" fmla="*/ 0 h 5586412"/>
              <a:gd name="connsiteX1" fmla="*/ 12192000 w 12192000"/>
              <a:gd name="connsiteY1" fmla="*/ 0 h 5586412"/>
              <a:gd name="connsiteX2" fmla="*/ 12192000 w 12192000"/>
              <a:gd name="connsiteY2" fmla="*/ 5586412 h 5586412"/>
              <a:gd name="connsiteX3" fmla="*/ 0 w 12192000"/>
              <a:gd name="connsiteY3" fmla="*/ 5586412 h 5586412"/>
              <a:gd name="connsiteX4" fmla="*/ 0 w 12192000"/>
              <a:gd name="connsiteY4" fmla="*/ 0 h 5586412"/>
              <a:gd name="connsiteX0" fmla="*/ 0 w 12192000"/>
              <a:gd name="connsiteY0" fmla="*/ 0 h 5586412"/>
              <a:gd name="connsiteX1" fmla="*/ 12192000 w 12192000"/>
              <a:gd name="connsiteY1" fmla="*/ 0 h 5586412"/>
              <a:gd name="connsiteX2" fmla="*/ 12192000 w 12192000"/>
              <a:gd name="connsiteY2" fmla="*/ 5586412 h 5586412"/>
              <a:gd name="connsiteX3" fmla="*/ 200025 w 12192000"/>
              <a:gd name="connsiteY3" fmla="*/ 5576887 h 5586412"/>
              <a:gd name="connsiteX4" fmla="*/ 0 w 12192000"/>
              <a:gd name="connsiteY4" fmla="*/ 5586412 h 5586412"/>
              <a:gd name="connsiteX5" fmla="*/ 0 w 12192000"/>
              <a:gd name="connsiteY5" fmla="*/ 0 h 5586412"/>
              <a:gd name="connsiteX0" fmla="*/ 0 w 12192000"/>
              <a:gd name="connsiteY0" fmla="*/ 0 h 5586412"/>
              <a:gd name="connsiteX1" fmla="*/ 12192000 w 12192000"/>
              <a:gd name="connsiteY1" fmla="*/ 0 h 5586412"/>
              <a:gd name="connsiteX2" fmla="*/ 12192000 w 12192000"/>
              <a:gd name="connsiteY2" fmla="*/ 5586412 h 5586412"/>
              <a:gd name="connsiteX3" fmla="*/ 1895475 w 12192000"/>
              <a:gd name="connsiteY3" fmla="*/ 4595812 h 5586412"/>
              <a:gd name="connsiteX4" fmla="*/ 0 w 12192000"/>
              <a:gd name="connsiteY4" fmla="*/ 5586412 h 5586412"/>
              <a:gd name="connsiteX5" fmla="*/ 0 w 12192000"/>
              <a:gd name="connsiteY5" fmla="*/ 0 h 5586412"/>
              <a:gd name="connsiteX0" fmla="*/ 0 w 12192000"/>
              <a:gd name="connsiteY0" fmla="*/ 0 h 5586412"/>
              <a:gd name="connsiteX1" fmla="*/ 12192000 w 12192000"/>
              <a:gd name="connsiteY1" fmla="*/ 0 h 5586412"/>
              <a:gd name="connsiteX2" fmla="*/ 12182475 w 12192000"/>
              <a:gd name="connsiteY2" fmla="*/ 5519737 h 5586412"/>
              <a:gd name="connsiteX3" fmla="*/ 1895475 w 12192000"/>
              <a:gd name="connsiteY3" fmla="*/ 4595812 h 5586412"/>
              <a:gd name="connsiteX4" fmla="*/ 0 w 12192000"/>
              <a:gd name="connsiteY4" fmla="*/ 5586412 h 5586412"/>
              <a:gd name="connsiteX5" fmla="*/ 0 w 12192000"/>
              <a:gd name="connsiteY5" fmla="*/ 0 h 5586412"/>
              <a:gd name="connsiteX0" fmla="*/ 0 w 12192000"/>
              <a:gd name="connsiteY0" fmla="*/ 0 h 5519737"/>
              <a:gd name="connsiteX1" fmla="*/ 12192000 w 12192000"/>
              <a:gd name="connsiteY1" fmla="*/ 0 h 5519737"/>
              <a:gd name="connsiteX2" fmla="*/ 12182475 w 12192000"/>
              <a:gd name="connsiteY2" fmla="*/ 5519737 h 5519737"/>
              <a:gd name="connsiteX3" fmla="*/ 1895475 w 12192000"/>
              <a:gd name="connsiteY3" fmla="*/ 4595812 h 5519737"/>
              <a:gd name="connsiteX4" fmla="*/ 9525 w 12192000"/>
              <a:gd name="connsiteY4" fmla="*/ 4995862 h 5519737"/>
              <a:gd name="connsiteX5" fmla="*/ 0 w 12192000"/>
              <a:gd name="connsiteY5" fmla="*/ 0 h 55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519737">
                <a:moveTo>
                  <a:pt x="0" y="0"/>
                </a:moveTo>
                <a:lnTo>
                  <a:pt x="12192000" y="0"/>
                </a:lnTo>
                <a:lnTo>
                  <a:pt x="12182475" y="5519737"/>
                </a:lnTo>
                <a:lnTo>
                  <a:pt x="1895475" y="4595812"/>
                </a:lnTo>
                <a:lnTo>
                  <a:pt x="9525" y="4995862"/>
                </a:lnTo>
                <a:lnTo>
                  <a:pt x="0" y="0"/>
                </a:lnTo>
                <a:close/>
              </a:path>
            </a:pathLst>
          </a:custGeo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0974716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tekst wit3">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218734"/>
            <a:ext cx="1050798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5" name="Tijdelijke aanduiding voor afbeelding 4">
            <a:extLst>
              <a:ext uri="{FF2B5EF4-FFF2-40B4-BE49-F238E27FC236}">
                <a16:creationId xmlns:a16="http://schemas.microsoft.com/office/drawing/2014/main" id="{FBA129F0-CD42-4455-1156-3923F2E00C65}"/>
              </a:ext>
            </a:extLst>
          </p:cNvPr>
          <p:cNvSpPr>
            <a:spLocks noGrp="1"/>
          </p:cNvSpPr>
          <p:nvPr>
            <p:ph type="pic" sz="quarter" idx="10"/>
          </p:nvPr>
        </p:nvSpPr>
        <p:spPr>
          <a:xfrm>
            <a:off x="700088" y="3357562"/>
            <a:ext cx="5472111" cy="3857625"/>
          </a:xfrm>
        </p:spPr>
        <p:txBody>
          <a:bodyPr>
            <a:normAutofit/>
          </a:bodyPr>
          <a:lstStyle>
            <a:lvl1pPr marL="271463" indent="-271463">
              <a:defRPr lang="nl-BE" sz="2550" kern="1200">
                <a:solidFill>
                  <a:schemeClr val="tx1"/>
                </a:solidFill>
                <a:latin typeface="+mn-lt"/>
                <a:ea typeface="+mn-ea"/>
                <a:cs typeface="+mn-cs"/>
              </a:defRPr>
            </a:lvl1pPr>
          </a:lstStyle>
          <a:p>
            <a:r>
              <a:rPr lang="nl-NL"/>
              <a:t>Klik op het pictogram als u een afbeelding wilt toevoegen</a:t>
            </a:r>
            <a:endParaRPr lang="nl-BE"/>
          </a:p>
        </p:txBody>
      </p:sp>
      <p:sp>
        <p:nvSpPr>
          <p:cNvPr id="8" name="Tijdelijke aanduiding voor tekst 7">
            <a:extLst>
              <a:ext uri="{FF2B5EF4-FFF2-40B4-BE49-F238E27FC236}">
                <a16:creationId xmlns:a16="http://schemas.microsoft.com/office/drawing/2014/main" id="{F21B65F2-6F9B-F2FD-0593-FDFAD7FE3EBB}"/>
              </a:ext>
            </a:extLst>
          </p:cNvPr>
          <p:cNvSpPr>
            <a:spLocks noGrp="1"/>
          </p:cNvSpPr>
          <p:nvPr>
            <p:ph type="body" sz="quarter" idx="11"/>
          </p:nvPr>
        </p:nvSpPr>
        <p:spPr>
          <a:xfrm>
            <a:off x="700087" y="7435920"/>
            <a:ext cx="5472113" cy="1983582"/>
          </a:xfrm>
        </p:spPr>
        <p:txBody>
          <a:bodyPr/>
          <a:lstStyle>
            <a:lvl1pPr marL="0" indent="0" algn="l" defTabSz="1371600" rtl="0" eaLnBrk="1" latinLnBrk="0" hangingPunct="1">
              <a:lnSpc>
                <a:spcPct val="90000"/>
              </a:lnSpc>
              <a:spcBef>
                <a:spcPts val="1500"/>
              </a:spcBef>
              <a:buFont typeface="Arial" panose="020B0604020202020204" pitchFamily="34" charset="0"/>
              <a:buNone/>
              <a:defRPr lang="nl-NL" sz="1800" kern="1200" cap="all" baseline="0" dirty="0" smtClean="0">
                <a:solidFill>
                  <a:schemeClr val="tx2"/>
                </a:solidFill>
                <a:latin typeface="+mn-lt"/>
                <a:ea typeface="+mn-ea"/>
                <a:cs typeface="+mn-cs"/>
              </a:defRPr>
            </a:lvl1pPr>
            <a:lvl2pPr marL="0" indent="0">
              <a:buNone/>
              <a:defRPr sz="1800"/>
            </a:lvl2pPr>
          </a:lstStyle>
          <a:p>
            <a:pPr lvl="0"/>
            <a:r>
              <a:rPr lang="nl-NL"/>
              <a:t>Klikken om de tekststijl van het model te bewerken</a:t>
            </a:r>
          </a:p>
          <a:p>
            <a:pPr lvl="1"/>
            <a:r>
              <a:rPr lang="nl-NL"/>
              <a:t>Tweede niveau</a:t>
            </a:r>
          </a:p>
        </p:txBody>
      </p:sp>
      <p:sp>
        <p:nvSpPr>
          <p:cNvPr id="7" name="Tijdelijke aanduiding voor afbeelding 4">
            <a:extLst>
              <a:ext uri="{FF2B5EF4-FFF2-40B4-BE49-F238E27FC236}">
                <a16:creationId xmlns:a16="http://schemas.microsoft.com/office/drawing/2014/main" id="{57527598-D047-9666-5F63-C642140C93E5}"/>
              </a:ext>
            </a:extLst>
          </p:cNvPr>
          <p:cNvSpPr>
            <a:spLocks noGrp="1"/>
          </p:cNvSpPr>
          <p:nvPr>
            <p:ph type="pic" sz="quarter" idx="12"/>
          </p:nvPr>
        </p:nvSpPr>
        <p:spPr>
          <a:xfrm>
            <a:off x="6512069" y="3357562"/>
            <a:ext cx="5472111" cy="3857625"/>
          </a:xfrm>
        </p:spPr>
        <p:txBody>
          <a:bodyPr>
            <a:normAutofit/>
          </a:bodyPr>
          <a:lstStyle>
            <a:lvl1pPr marL="271463" indent="-271463">
              <a:defRPr lang="nl-BE" sz="2550" kern="1200">
                <a:solidFill>
                  <a:schemeClr val="tx1"/>
                </a:solidFill>
                <a:latin typeface="+mn-lt"/>
                <a:ea typeface="+mn-ea"/>
                <a:cs typeface="+mn-cs"/>
              </a:defRPr>
            </a:lvl1pPr>
          </a:lstStyle>
          <a:p>
            <a:r>
              <a:rPr lang="nl-NL"/>
              <a:t>Klik op het pictogram als u een afbeelding wilt toevoegen</a:t>
            </a:r>
            <a:endParaRPr lang="nl-BE"/>
          </a:p>
        </p:txBody>
      </p:sp>
      <p:sp>
        <p:nvSpPr>
          <p:cNvPr id="9" name="Tijdelijke aanduiding voor tekst 7">
            <a:extLst>
              <a:ext uri="{FF2B5EF4-FFF2-40B4-BE49-F238E27FC236}">
                <a16:creationId xmlns:a16="http://schemas.microsoft.com/office/drawing/2014/main" id="{583C1C73-1AC2-3785-B500-5938FB085A2F}"/>
              </a:ext>
            </a:extLst>
          </p:cNvPr>
          <p:cNvSpPr>
            <a:spLocks noGrp="1"/>
          </p:cNvSpPr>
          <p:nvPr>
            <p:ph type="body" sz="quarter" idx="13"/>
          </p:nvPr>
        </p:nvSpPr>
        <p:spPr>
          <a:xfrm>
            <a:off x="6512068" y="7435920"/>
            <a:ext cx="5472113" cy="1983582"/>
          </a:xfrm>
        </p:spPr>
        <p:txBody>
          <a:bodyPr/>
          <a:lstStyle>
            <a:lvl1pPr marL="0" indent="0" algn="l" defTabSz="1371600" rtl="0" eaLnBrk="1" latinLnBrk="0" hangingPunct="1">
              <a:lnSpc>
                <a:spcPct val="90000"/>
              </a:lnSpc>
              <a:spcBef>
                <a:spcPts val="1500"/>
              </a:spcBef>
              <a:buFont typeface="Arial" panose="020B0604020202020204" pitchFamily="34" charset="0"/>
              <a:buNone/>
              <a:defRPr lang="nl-NL" sz="1800" kern="1200" cap="all" baseline="0" dirty="0" smtClean="0">
                <a:solidFill>
                  <a:schemeClr val="tx2"/>
                </a:solidFill>
                <a:latin typeface="+mn-lt"/>
                <a:ea typeface="+mn-ea"/>
                <a:cs typeface="+mn-cs"/>
              </a:defRPr>
            </a:lvl1pPr>
            <a:lvl2pPr marL="0" indent="0">
              <a:buNone/>
              <a:defRPr sz="1800"/>
            </a:lvl2pPr>
          </a:lstStyle>
          <a:p>
            <a:pPr lvl="0"/>
            <a:r>
              <a:rPr lang="nl-NL"/>
              <a:t>Klikken om de tekststijl van het model te bewerken</a:t>
            </a:r>
          </a:p>
          <a:p>
            <a:pPr lvl="1"/>
            <a:r>
              <a:rPr lang="nl-NL"/>
              <a:t>Tweede niveau</a:t>
            </a:r>
          </a:p>
        </p:txBody>
      </p:sp>
      <p:sp>
        <p:nvSpPr>
          <p:cNvPr id="14" name="Tijdelijke aanduiding voor afbeelding 4">
            <a:extLst>
              <a:ext uri="{FF2B5EF4-FFF2-40B4-BE49-F238E27FC236}">
                <a16:creationId xmlns:a16="http://schemas.microsoft.com/office/drawing/2014/main" id="{8C26E6D9-1E47-35CD-29D0-A7CF1D99F50C}"/>
              </a:ext>
            </a:extLst>
          </p:cNvPr>
          <p:cNvSpPr>
            <a:spLocks noGrp="1"/>
          </p:cNvSpPr>
          <p:nvPr>
            <p:ph type="pic" sz="quarter" idx="14"/>
          </p:nvPr>
        </p:nvSpPr>
        <p:spPr>
          <a:xfrm>
            <a:off x="12324050" y="3357562"/>
            <a:ext cx="5472111" cy="3857625"/>
          </a:xfrm>
        </p:spPr>
        <p:txBody>
          <a:bodyPr>
            <a:normAutofit/>
          </a:bodyPr>
          <a:lstStyle>
            <a:lvl1pPr marL="271463" indent="-271463">
              <a:defRPr lang="nl-BE" sz="2550" kern="1200">
                <a:solidFill>
                  <a:schemeClr val="tx1"/>
                </a:solidFill>
                <a:latin typeface="+mn-lt"/>
                <a:ea typeface="+mn-ea"/>
                <a:cs typeface="+mn-cs"/>
              </a:defRPr>
            </a:lvl1pPr>
          </a:lstStyle>
          <a:p>
            <a:r>
              <a:rPr lang="nl-NL"/>
              <a:t>Klik op het pictogram als u een afbeelding wilt toevoegen</a:t>
            </a:r>
            <a:endParaRPr lang="nl-BE"/>
          </a:p>
        </p:txBody>
      </p:sp>
      <p:sp>
        <p:nvSpPr>
          <p:cNvPr id="15" name="Tijdelijke aanduiding voor tekst 7">
            <a:extLst>
              <a:ext uri="{FF2B5EF4-FFF2-40B4-BE49-F238E27FC236}">
                <a16:creationId xmlns:a16="http://schemas.microsoft.com/office/drawing/2014/main" id="{4DD324D9-7377-2CD6-E428-A5850B75B0C9}"/>
              </a:ext>
            </a:extLst>
          </p:cNvPr>
          <p:cNvSpPr>
            <a:spLocks noGrp="1"/>
          </p:cNvSpPr>
          <p:nvPr>
            <p:ph type="body" sz="quarter" idx="15"/>
          </p:nvPr>
        </p:nvSpPr>
        <p:spPr>
          <a:xfrm>
            <a:off x="12324049" y="7435920"/>
            <a:ext cx="5472113" cy="1983582"/>
          </a:xfrm>
        </p:spPr>
        <p:txBody>
          <a:bodyPr/>
          <a:lstStyle>
            <a:lvl1pPr marL="0" indent="0" algn="l" defTabSz="1371600" rtl="0" eaLnBrk="1" latinLnBrk="0" hangingPunct="1">
              <a:lnSpc>
                <a:spcPct val="90000"/>
              </a:lnSpc>
              <a:spcBef>
                <a:spcPts val="1500"/>
              </a:spcBef>
              <a:buFont typeface="Arial" panose="020B0604020202020204" pitchFamily="34" charset="0"/>
              <a:buNone/>
              <a:defRPr lang="nl-NL" sz="1800" kern="1200" cap="all" baseline="0" dirty="0" smtClean="0">
                <a:solidFill>
                  <a:schemeClr val="tx2"/>
                </a:solidFill>
                <a:latin typeface="+mn-lt"/>
                <a:ea typeface="+mn-ea"/>
                <a:cs typeface="+mn-cs"/>
              </a:defRPr>
            </a:lvl1pPr>
            <a:lvl2pPr marL="0" indent="0">
              <a:buNone/>
              <a:defRPr sz="1800"/>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828802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a_tabel1">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218734"/>
            <a:ext cx="1050798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3" name="Tijdelijke aanduiding voor tabel 2">
            <a:extLst>
              <a:ext uri="{FF2B5EF4-FFF2-40B4-BE49-F238E27FC236}">
                <a16:creationId xmlns:a16="http://schemas.microsoft.com/office/drawing/2014/main" id="{208C380D-A225-4BF6-9525-611E4F5B2C07}"/>
              </a:ext>
            </a:extLst>
          </p:cNvPr>
          <p:cNvSpPr>
            <a:spLocks noGrp="1"/>
          </p:cNvSpPr>
          <p:nvPr>
            <p:ph type="tbl" sz="quarter" idx="10"/>
          </p:nvPr>
        </p:nvSpPr>
        <p:spPr>
          <a:xfrm>
            <a:off x="900113" y="2528888"/>
            <a:ext cx="16559213" cy="6581775"/>
          </a:xfrm>
        </p:spPr>
        <p:txBody>
          <a:bodyPr/>
          <a:lstStyle/>
          <a:p>
            <a:r>
              <a:rPr lang="nl-NL"/>
              <a:t>Klik op het pictogram als u een tabel wilt toevoegen</a:t>
            </a:r>
            <a:endParaRPr lang="nl-BE"/>
          </a:p>
        </p:txBody>
      </p:sp>
    </p:spTree>
    <p:extLst>
      <p:ext uri="{BB962C8B-B14F-4D97-AF65-F5344CB8AC3E}">
        <p14:creationId xmlns:p14="http://schemas.microsoft.com/office/powerpoint/2010/main" val="1089568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_tabel2">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3" name="Tijdelijke aanduiding voor tabel 2">
            <a:extLst>
              <a:ext uri="{FF2B5EF4-FFF2-40B4-BE49-F238E27FC236}">
                <a16:creationId xmlns:a16="http://schemas.microsoft.com/office/drawing/2014/main" id="{208C380D-A225-4BF6-9525-611E4F5B2C07}"/>
              </a:ext>
            </a:extLst>
          </p:cNvPr>
          <p:cNvSpPr>
            <a:spLocks noGrp="1"/>
          </p:cNvSpPr>
          <p:nvPr>
            <p:ph type="tbl" sz="quarter" idx="10"/>
          </p:nvPr>
        </p:nvSpPr>
        <p:spPr>
          <a:xfrm>
            <a:off x="900113" y="2003355"/>
            <a:ext cx="16559213" cy="6581775"/>
          </a:xfrm>
        </p:spPr>
        <p:txBody>
          <a:bodyPr/>
          <a:lstStyle/>
          <a:p>
            <a:r>
              <a:rPr lang="nl-NL"/>
              <a:t>Klik op het pictogram als u een tabel wilt toevoegen</a:t>
            </a:r>
            <a:endParaRPr lang="nl-BE"/>
          </a:p>
        </p:txBody>
      </p:sp>
    </p:spTree>
    <p:extLst>
      <p:ext uri="{BB962C8B-B14F-4D97-AF65-F5344CB8AC3E}">
        <p14:creationId xmlns:p14="http://schemas.microsoft.com/office/powerpoint/2010/main" val="11554976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pic>
        <p:nvPicPr>
          <p:cNvPr id="14" name="Afbeelding 13">
            <a:extLst>
              <a:ext uri="{FF2B5EF4-FFF2-40B4-BE49-F238E27FC236}">
                <a16:creationId xmlns:a16="http://schemas.microsoft.com/office/drawing/2014/main" id="{F2BE5704-1AAC-58CD-7545-696230BF44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258191" y="836539"/>
            <a:ext cx="1835612" cy="1835612"/>
          </a:xfrm>
          <a:prstGeom prst="rect">
            <a:avLst/>
          </a:prstGeom>
        </p:spPr>
      </p:pic>
    </p:spTree>
    <p:extLst>
      <p:ext uri="{BB962C8B-B14F-4D97-AF65-F5344CB8AC3E}">
        <p14:creationId xmlns:p14="http://schemas.microsoft.com/office/powerpoint/2010/main" val="600181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0415C96-433E-9B81-9E22-5EE833A9A556}"/>
              </a:ext>
            </a:extLst>
          </p:cNvPr>
          <p:cNvSpPr/>
          <p:nvPr userDrawn="1"/>
        </p:nvSpPr>
        <p:spPr>
          <a:xfrm>
            <a:off x="13473113" y="0"/>
            <a:ext cx="4814888" cy="3629960"/>
          </a:xfrm>
          <a:custGeom>
            <a:avLst/>
            <a:gdLst>
              <a:gd name="connsiteX0" fmla="*/ 0 w 3228975"/>
              <a:gd name="connsiteY0" fmla="*/ 0 h 2419973"/>
              <a:gd name="connsiteX1" fmla="*/ 3228975 w 3228975"/>
              <a:gd name="connsiteY1" fmla="*/ 0 h 2419973"/>
              <a:gd name="connsiteX2" fmla="*/ 3228975 w 3228975"/>
              <a:gd name="connsiteY2" fmla="*/ 2419973 h 2419973"/>
              <a:gd name="connsiteX3" fmla="*/ 0 w 3228975"/>
              <a:gd name="connsiteY3" fmla="*/ 2419973 h 2419973"/>
              <a:gd name="connsiteX4" fmla="*/ 0 w 3228975"/>
              <a:gd name="connsiteY4" fmla="*/ 0 h 2419973"/>
              <a:gd name="connsiteX0" fmla="*/ 0 w 3228975"/>
              <a:gd name="connsiteY0" fmla="*/ 0 h 2419973"/>
              <a:gd name="connsiteX1" fmla="*/ 3228975 w 3228975"/>
              <a:gd name="connsiteY1" fmla="*/ 0 h 2419973"/>
              <a:gd name="connsiteX2" fmla="*/ 3228975 w 3228975"/>
              <a:gd name="connsiteY2" fmla="*/ 2419973 h 2419973"/>
              <a:gd name="connsiteX3" fmla="*/ 1704975 w 3228975"/>
              <a:gd name="connsiteY3" fmla="*/ 1362698 h 2419973"/>
              <a:gd name="connsiteX4" fmla="*/ 0 w 3228975"/>
              <a:gd name="connsiteY4" fmla="*/ 0 h 2419973"/>
              <a:gd name="connsiteX0" fmla="*/ 0 w 3228975"/>
              <a:gd name="connsiteY0" fmla="*/ 0 h 2419973"/>
              <a:gd name="connsiteX1" fmla="*/ 3228975 w 3228975"/>
              <a:gd name="connsiteY1" fmla="*/ 0 h 2419973"/>
              <a:gd name="connsiteX2" fmla="*/ 3228975 w 3228975"/>
              <a:gd name="connsiteY2" fmla="*/ 2419973 h 2419973"/>
              <a:gd name="connsiteX3" fmla="*/ 514350 w 3228975"/>
              <a:gd name="connsiteY3" fmla="*/ 2038973 h 2419973"/>
              <a:gd name="connsiteX4" fmla="*/ 0 w 3228975"/>
              <a:gd name="connsiteY4" fmla="*/ 0 h 2419973"/>
              <a:gd name="connsiteX0" fmla="*/ 0 w 3209925"/>
              <a:gd name="connsiteY0" fmla="*/ 0 h 2419973"/>
              <a:gd name="connsiteX1" fmla="*/ 3209925 w 3209925"/>
              <a:gd name="connsiteY1" fmla="*/ 0 h 2419973"/>
              <a:gd name="connsiteX2" fmla="*/ 3209925 w 3209925"/>
              <a:gd name="connsiteY2" fmla="*/ 2419973 h 2419973"/>
              <a:gd name="connsiteX3" fmla="*/ 495300 w 3209925"/>
              <a:gd name="connsiteY3" fmla="*/ 2038973 h 2419973"/>
              <a:gd name="connsiteX4" fmla="*/ 0 w 3209925"/>
              <a:gd name="connsiteY4" fmla="*/ 0 h 241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25" h="2419973">
                <a:moveTo>
                  <a:pt x="0" y="0"/>
                </a:moveTo>
                <a:lnTo>
                  <a:pt x="3209925" y="0"/>
                </a:lnTo>
                <a:lnTo>
                  <a:pt x="3209925" y="2419973"/>
                </a:lnTo>
                <a:lnTo>
                  <a:pt x="495300" y="2038973"/>
                </a:lnTo>
                <a:lnTo>
                  <a:pt x="0" y="0"/>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12219623" y="6481040"/>
            <a:ext cx="5734238"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12219626" y="5493893"/>
            <a:ext cx="573423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6" name="Tijdelijke aanduiding voor afbeelding 5">
            <a:extLst>
              <a:ext uri="{FF2B5EF4-FFF2-40B4-BE49-F238E27FC236}">
                <a16:creationId xmlns:a16="http://schemas.microsoft.com/office/drawing/2014/main" id="{C6D1251B-E1C3-27E0-8D84-4BA9C0EB5027}"/>
              </a:ext>
            </a:extLst>
          </p:cNvPr>
          <p:cNvSpPr>
            <a:spLocks noGrp="1"/>
          </p:cNvSpPr>
          <p:nvPr>
            <p:ph type="pic" sz="quarter" idx="10"/>
          </p:nvPr>
        </p:nvSpPr>
        <p:spPr>
          <a:xfrm>
            <a:off x="-1" y="1214438"/>
            <a:ext cx="9701213" cy="9072563"/>
          </a:xfrm>
          <a:custGeom>
            <a:avLst/>
            <a:gdLst>
              <a:gd name="connsiteX0" fmla="*/ 0 w 6457950"/>
              <a:gd name="connsiteY0" fmla="*/ 0 h 6048375"/>
              <a:gd name="connsiteX1" fmla="*/ 6457950 w 6457950"/>
              <a:gd name="connsiteY1" fmla="*/ 0 h 6048375"/>
              <a:gd name="connsiteX2" fmla="*/ 6457950 w 6457950"/>
              <a:gd name="connsiteY2" fmla="*/ 6048375 h 6048375"/>
              <a:gd name="connsiteX3" fmla="*/ 0 w 6457950"/>
              <a:gd name="connsiteY3" fmla="*/ 6048375 h 6048375"/>
              <a:gd name="connsiteX4" fmla="*/ 0 w 6457950"/>
              <a:gd name="connsiteY4" fmla="*/ 0 h 6048375"/>
              <a:gd name="connsiteX0" fmla="*/ 0 w 6496050"/>
              <a:gd name="connsiteY0" fmla="*/ 0 h 6048375"/>
              <a:gd name="connsiteX1" fmla="*/ 6496050 w 6496050"/>
              <a:gd name="connsiteY1" fmla="*/ 962025 h 6048375"/>
              <a:gd name="connsiteX2" fmla="*/ 6457950 w 6496050"/>
              <a:gd name="connsiteY2" fmla="*/ 6048375 h 6048375"/>
              <a:gd name="connsiteX3" fmla="*/ 0 w 6496050"/>
              <a:gd name="connsiteY3" fmla="*/ 6048375 h 6048375"/>
              <a:gd name="connsiteX4" fmla="*/ 0 w 6496050"/>
              <a:gd name="connsiteY4" fmla="*/ 0 h 6048375"/>
              <a:gd name="connsiteX0" fmla="*/ 0 w 6496050"/>
              <a:gd name="connsiteY0" fmla="*/ 0 h 6048375"/>
              <a:gd name="connsiteX1" fmla="*/ 6496050 w 6496050"/>
              <a:gd name="connsiteY1" fmla="*/ 962025 h 6048375"/>
              <a:gd name="connsiteX2" fmla="*/ 5629275 w 6496050"/>
              <a:gd name="connsiteY2" fmla="*/ 6048375 h 6048375"/>
              <a:gd name="connsiteX3" fmla="*/ 0 w 6496050"/>
              <a:gd name="connsiteY3" fmla="*/ 6048375 h 6048375"/>
              <a:gd name="connsiteX4" fmla="*/ 0 w 6496050"/>
              <a:gd name="connsiteY4" fmla="*/ 0 h 6048375"/>
              <a:gd name="connsiteX0" fmla="*/ 0 w 6467475"/>
              <a:gd name="connsiteY0" fmla="*/ 0 h 6048375"/>
              <a:gd name="connsiteX1" fmla="*/ 6467475 w 6467475"/>
              <a:gd name="connsiteY1" fmla="*/ 952500 h 6048375"/>
              <a:gd name="connsiteX2" fmla="*/ 5629275 w 6467475"/>
              <a:gd name="connsiteY2" fmla="*/ 6048375 h 6048375"/>
              <a:gd name="connsiteX3" fmla="*/ 0 w 6467475"/>
              <a:gd name="connsiteY3" fmla="*/ 6048375 h 6048375"/>
              <a:gd name="connsiteX4" fmla="*/ 0 w 6467475"/>
              <a:gd name="connsiteY4" fmla="*/ 0 h 604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475" h="6048375">
                <a:moveTo>
                  <a:pt x="0" y="0"/>
                </a:moveTo>
                <a:lnTo>
                  <a:pt x="6467475" y="952500"/>
                </a:lnTo>
                <a:lnTo>
                  <a:pt x="5629275" y="6048375"/>
                </a:lnTo>
                <a:lnTo>
                  <a:pt x="0" y="6048375"/>
                </a:lnTo>
                <a:lnTo>
                  <a:pt x="0" y="0"/>
                </a:lnTo>
                <a:close/>
              </a:path>
            </a:pathLst>
          </a:custGeom>
        </p:spPr>
        <p:txBody>
          <a:bodyPr/>
          <a:lstStyle/>
          <a:p>
            <a:r>
              <a:rPr lang="nl-NL"/>
              <a:t>Klik op het pictogram als u een afbeelding wilt toevoegen</a:t>
            </a:r>
            <a:endParaRPr lang="nl-BE"/>
          </a:p>
        </p:txBody>
      </p:sp>
      <p:pic>
        <p:nvPicPr>
          <p:cNvPr id="14" name="Afbeelding 13">
            <a:extLst>
              <a:ext uri="{FF2B5EF4-FFF2-40B4-BE49-F238E27FC236}">
                <a16:creationId xmlns:a16="http://schemas.microsoft.com/office/drawing/2014/main" id="{F2BE5704-1AAC-58CD-7545-696230BF44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258191" y="836539"/>
            <a:ext cx="1835612" cy="1835612"/>
          </a:xfrm>
          <a:prstGeom prst="rect">
            <a:avLst/>
          </a:prstGeom>
        </p:spPr>
      </p:pic>
    </p:spTree>
    <p:extLst>
      <p:ext uri="{BB962C8B-B14F-4D97-AF65-F5344CB8AC3E}">
        <p14:creationId xmlns:p14="http://schemas.microsoft.com/office/powerpoint/2010/main" val="26234255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dia1 met naam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4B7E2-2179-21F8-F6F3-00026F862090}"/>
              </a:ext>
            </a:extLst>
          </p:cNvPr>
          <p:cNvSpPr>
            <a:spLocks noGrp="1"/>
          </p:cNvSpPr>
          <p:nvPr>
            <p:ph type="ctrTitle"/>
          </p:nvPr>
        </p:nvSpPr>
        <p:spPr>
          <a:xfrm>
            <a:off x="8265631" y="6583224"/>
            <a:ext cx="9013550" cy="3581400"/>
          </a:xfrm>
        </p:spPr>
        <p:txBody>
          <a:bodyPr anchor="t" anchorCtr="0">
            <a:normAutofit/>
          </a:bodyPr>
          <a:lstStyle>
            <a:lvl1pPr algn="l">
              <a:defRPr sz="9900"/>
            </a:lvl1pPr>
          </a:lstStyle>
          <a:p>
            <a:r>
              <a:rPr lang="nl-NL"/>
              <a:t>Klik om stijl te bewerken</a:t>
            </a:r>
            <a:endParaRPr lang="nl-BE"/>
          </a:p>
        </p:txBody>
      </p:sp>
      <p:sp>
        <p:nvSpPr>
          <p:cNvPr id="3" name="Ondertitel 2">
            <a:extLst>
              <a:ext uri="{FF2B5EF4-FFF2-40B4-BE49-F238E27FC236}">
                <a16:creationId xmlns:a16="http://schemas.microsoft.com/office/drawing/2014/main" id="{0B8B0FCF-9726-470F-9CD0-A7D8A40FB2ED}"/>
              </a:ext>
            </a:extLst>
          </p:cNvPr>
          <p:cNvSpPr>
            <a:spLocks noGrp="1"/>
          </p:cNvSpPr>
          <p:nvPr>
            <p:ph type="subTitle" idx="1"/>
          </p:nvPr>
        </p:nvSpPr>
        <p:spPr>
          <a:xfrm>
            <a:off x="8265630" y="5712446"/>
            <a:ext cx="7372350" cy="954881"/>
          </a:xfrm>
        </p:spPr>
        <p:txBody>
          <a:bodyPr anchor="b" anchorCtr="0">
            <a:normAutofit/>
          </a:bodyPr>
          <a:lstStyle>
            <a:lvl1pPr marL="0" indent="0" algn="l">
              <a:buNone/>
              <a:defRPr sz="27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1" name="Rechthoek 10">
            <a:extLst>
              <a:ext uri="{FF2B5EF4-FFF2-40B4-BE49-F238E27FC236}">
                <a16:creationId xmlns:a16="http://schemas.microsoft.com/office/drawing/2014/main" id="{CF46EF5D-343F-EC76-4D81-5AA6F3854CE3}"/>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2AC75AF6-2C46-7250-E00B-143D2217A7D9}"/>
              </a:ext>
            </a:extLst>
          </p:cNvPr>
          <p:cNvSpPr/>
          <p:nvPr userDrawn="1"/>
        </p:nvSpPr>
        <p:spPr>
          <a:xfrm>
            <a:off x="0" y="1"/>
            <a:ext cx="4657725" cy="3586163"/>
          </a:xfrm>
          <a:custGeom>
            <a:avLst/>
            <a:gdLst>
              <a:gd name="connsiteX0" fmla="*/ 0 w 3105150"/>
              <a:gd name="connsiteY0" fmla="*/ 0 h 2390775"/>
              <a:gd name="connsiteX1" fmla="*/ 3105150 w 3105150"/>
              <a:gd name="connsiteY1" fmla="*/ 0 h 2390775"/>
              <a:gd name="connsiteX2" fmla="*/ 3105150 w 3105150"/>
              <a:gd name="connsiteY2" fmla="*/ 2390775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428875 w 3105150"/>
              <a:gd name="connsiteY2" fmla="*/ 1733550 h 2390775"/>
              <a:gd name="connsiteX3" fmla="*/ 0 w 3105150"/>
              <a:gd name="connsiteY3" fmla="*/ 2390775 h 2390775"/>
              <a:gd name="connsiteX4" fmla="*/ 0 w 3105150"/>
              <a:gd name="connsiteY4" fmla="*/ 0 h 2390775"/>
              <a:gd name="connsiteX0" fmla="*/ 0 w 3105150"/>
              <a:gd name="connsiteY0" fmla="*/ 0 h 2390775"/>
              <a:gd name="connsiteX1" fmla="*/ 3105150 w 3105150"/>
              <a:gd name="connsiteY1" fmla="*/ 0 h 2390775"/>
              <a:gd name="connsiteX2" fmla="*/ 2647950 w 3105150"/>
              <a:gd name="connsiteY2" fmla="*/ 2028825 h 2390775"/>
              <a:gd name="connsiteX3" fmla="*/ 0 w 3105150"/>
              <a:gd name="connsiteY3" fmla="*/ 2390775 h 2390775"/>
              <a:gd name="connsiteX4" fmla="*/ 0 w 3105150"/>
              <a:gd name="connsiteY4" fmla="*/ 0 h 239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2390775">
                <a:moveTo>
                  <a:pt x="0" y="0"/>
                </a:moveTo>
                <a:lnTo>
                  <a:pt x="3105150" y="0"/>
                </a:lnTo>
                <a:lnTo>
                  <a:pt x="2647950" y="2028825"/>
                </a:lnTo>
                <a:lnTo>
                  <a:pt x="0" y="2390775"/>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9" name="Afbeelding 18">
            <a:extLst>
              <a:ext uri="{FF2B5EF4-FFF2-40B4-BE49-F238E27FC236}">
                <a16:creationId xmlns:a16="http://schemas.microsoft.com/office/drawing/2014/main" id="{FA9F6E8F-F679-7496-8F96-D81DE87A47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5010" y="896646"/>
            <a:ext cx="1828620" cy="1828620"/>
          </a:xfrm>
          <a:prstGeom prst="rect">
            <a:avLst/>
          </a:prstGeom>
        </p:spPr>
      </p:pic>
      <p:cxnSp>
        <p:nvCxnSpPr>
          <p:cNvPr id="8" name="Rechte verbindingslijn 7">
            <a:extLst>
              <a:ext uri="{FF2B5EF4-FFF2-40B4-BE49-F238E27FC236}">
                <a16:creationId xmlns:a16="http://schemas.microsoft.com/office/drawing/2014/main" id="{BF2240B6-ED8B-3053-3A56-2AFD2727EB6B}"/>
              </a:ext>
            </a:extLst>
          </p:cNvPr>
          <p:cNvCxnSpPr/>
          <p:nvPr userDrawn="1"/>
        </p:nvCxnSpPr>
        <p:spPr>
          <a:xfrm flipH="1">
            <a:off x="15637980" y="9410217"/>
            <a:ext cx="265002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jdelijke aanduiding voor tekst 8">
            <a:extLst>
              <a:ext uri="{FF2B5EF4-FFF2-40B4-BE49-F238E27FC236}">
                <a16:creationId xmlns:a16="http://schemas.microsoft.com/office/drawing/2014/main" id="{3A724C16-BF69-4071-D9CC-957927CEC523}"/>
              </a:ext>
            </a:extLst>
          </p:cNvPr>
          <p:cNvSpPr>
            <a:spLocks noGrp="1"/>
          </p:cNvSpPr>
          <p:nvPr userDrawn="1">
            <p:ph type="body" sz="quarter" idx="11"/>
          </p:nvPr>
        </p:nvSpPr>
        <p:spPr>
          <a:xfrm>
            <a:off x="15701840" y="9010842"/>
            <a:ext cx="2414711" cy="730170"/>
          </a:xfrm>
        </p:spPr>
        <p:txBody>
          <a:bodyPr>
            <a:normAutofit/>
          </a:bodyPr>
          <a:lstStyle>
            <a:lvl1pPr marL="0" indent="0">
              <a:buNone/>
              <a:defRPr sz="2100" cap="all" baseline="0">
                <a:solidFill>
                  <a:schemeClr val="tx2"/>
                </a:solidFill>
              </a:defRPr>
            </a:lvl1pPr>
            <a:lvl2pPr marL="685800" indent="0">
              <a:buNone/>
              <a:defRPr cap="all" baseline="0">
                <a:solidFill>
                  <a:schemeClr val="tx2"/>
                </a:solidFill>
              </a:defRPr>
            </a:lvl2pPr>
            <a:lvl3pPr marL="1371600" indent="0">
              <a:buNone/>
              <a:defRPr cap="all" baseline="0">
                <a:solidFill>
                  <a:schemeClr val="tx2"/>
                </a:solidFill>
              </a:defRPr>
            </a:lvl3pPr>
            <a:lvl4pPr marL="2057400" indent="0">
              <a:buNone/>
              <a:defRPr cap="all" baseline="0">
                <a:solidFill>
                  <a:schemeClr val="tx2"/>
                </a:solidFill>
              </a:defRPr>
            </a:lvl4pPr>
            <a:lvl5pPr marL="2743200" indent="0">
              <a:buNone/>
              <a:defRPr cap="all" baseline="0">
                <a:solidFill>
                  <a:schemeClr val="tx2"/>
                </a:solidFill>
              </a:defRPr>
            </a:lvl5pPr>
          </a:lstStyle>
          <a:p>
            <a:pPr lvl="0"/>
            <a:r>
              <a:rPr lang="nl-NL"/>
              <a:t>Klikken om de tekststijl van het model te bewerken</a:t>
            </a:r>
          </a:p>
        </p:txBody>
      </p:sp>
    </p:spTree>
    <p:extLst>
      <p:ext uri="{BB962C8B-B14F-4D97-AF65-F5344CB8AC3E}">
        <p14:creationId xmlns:p14="http://schemas.microsoft.com/office/powerpoint/2010/main" val="49018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Picture Placeholder 8"/>
          <p:cNvSpPr>
            <a:spLocks noGrp="1"/>
          </p:cNvSpPr>
          <p:nvPr>
            <p:ph type="pic" sz="quarter" idx="14"/>
          </p:nvPr>
        </p:nvSpPr>
        <p:spPr>
          <a:xfrm>
            <a:off x="9540238" y="2896812"/>
            <a:ext cx="7232045" cy="429006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8" name="Picture Placeholder 8"/>
          <p:cNvSpPr>
            <a:spLocks noGrp="1"/>
          </p:cNvSpPr>
          <p:nvPr>
            <p:ph type="pic" sz="quarter" idx="18"/>
          </p:nvPr>
        </p:nvSpPr>
        <p:spPr>
          <a:xfrm>
            <a:off x="3043235" y="2896812"/>
            <a:ext cx="6100766" cy="42900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97235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70" y="1100588"/>
            <a:ext cx="16474440" cy="2306133"/>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750570" y="231587"/>
            <a:ext cx="9593580"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Tree>
    <p:extLst>
      <p:ext uri="{BB962C8B-B14F-4D97-AF65-F5344CB8AC3E}">
        <p14:creationId xmlns:p14="http://schemas.microsoft.com/office/powerpoint/2010/main" val="3669753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 beeld tekst3">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C6F6CFB0-A677-D545-DEC1-D8701B7103B5}"/>
              </a:ext>
            </a:extLst>
          </p:cNvPr>
          <p:cNvSpPr>
            <a:spLocks noGrp="1"/>
          </p:cNvSpPr>
          <p:nvPr>
            <p:ph type="pic" sz="quarter" idx="11"/>
          </p:nvPr>
        </p:nvSpPr>
        <p:spPr>
          <a:xfrm>
            <a:off x="9129713" y="828676"/>
            <a:ext cx="9158288" cy="9472613"/>
          </a:xfrm>
          <a:custGeom>
            <a:avLst/>
            <a:gdLst>
              <a:gd name="connsiteX0" fmla="*/ 0 w 7791450"/>
              <a:gd name="connsiteY0" fmla="*/ 0 h 6858000"/>
              <a:gd name="connsiteX1" fmla="*/ 7791450 w 7791450"/>
              <a:gd name="connsiteY1" fmla="*/ 0 h 6858000"/>
              <a:gd name="connsiteX2" fmla="*/ 7791450 w 7791450"/>
              <a:gd name="connsiteY2" fmla="*/ 6858000 h 6858000"/>
              <a:gd name="connsiteX3" fmla="*/ 0 w 7791450"/>
              <a:gd name="connsiteY3" fmla="*/ 6858000 h 6858000"/>
              <a:gd name="connsiteX4" fmla="*/ 0 w 7791450"/>
              <a:gd name="connsiteY4" fmla="*/ 0 h 6858000"/>
              <a:gd name="connsiteX0" fmla="*/ 2952750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52750 w 7791450"/>
              <a:gd name="connsiteY4" fmla="*/ 0 h 6877050"/>
              <a:gd name="connsiteX0" fmla="*/ 2943225 w 7791450"/>
              <a:gd name="connsiteY0" fmla="*/ 0 h 6877050"/>
              <a:gd name="connsiteX1" fmla="*/ 7791450 w 7791450"/>
              <a:gd name="connsiteY1" fmla="*/ 19050 h 6877050"/>
              <a:gd name="connsiteX2" fmla="*/ 7791450 w 7791450"/>
              <a:gd name="connsiteY2" fmla="*/ 6877050 h 6877050"/>
              <a:gd name="connsiteX3" fmla="*/ 0 w 7791450"/>
              <a:gd name="connsiteY3" fmla="*/ 6877050 h 6877050"/>
              <a:gd name="connsiteX4" fmla="*/ 2943225 w 7791450"/>
              <a:gd name="connsiteY4" fmla="*/ 0 h 6877050"/>
              <a:gd name="connsiteX0" fmla="*/ 1685925 w 7791450"/>
              <a:gd name="connsiteY0" fmla="*/ 1495425 h 6858000"/>
              <a:gd name="connsiteX1" fmla="*/ 7791450 w 7791450"/>
              <a:gd name="connsiteY1" fmla="*/ 0 h 6858000"/>
              <a:gd name="connsiteX2" fmla="*/ 7791450 w 7791450"/>
              <a:gd name="connsiteY2" fmla="*/ 6858000 h 6858000"/>
              <a:gd name="connsiteX3" fmla="*/ 0 w 7791450"/>
              <a:gd name="connsiteY3" fmla="*/ 6858000 h 6858000"/>
              <a:gd name="connsiteX4" fmla="*/ 1685925 w 7791450"/>
              <a:gd name="connsiteY4" fmla="*/ 1495425 h 6858000"/>
              <a:gd name="connsiteX0" fmla="*/ 1685925 w 7791450"/>
              <a:gd name="connsiteY0" fmla="*/ 942975 h 6305550"/>
              <a:gd name="connsiteX1" fmla="*/ 7791450 w 7791450"/>
              <a:gd name="connsiteY1" fmla="*/ 0 h 6305550"/>
              <a:gd name="connsiteX2" fmla="*/ 7791450 w 7791450"/>
              <a:gd name="connsiteY2" fmla="*/ 6305550 h 6305550"/>
              <a:gd name="connsiteX3" fmla="*/ 0 w 7791450"/>
              <a:gd name="connsiteY3" fmla="*/ 6305550 h 6305550"/>
              <a:gd name="connsiteX4" fmla="*/ 1685925 w 7791450"/>
              <a:gd name="connsiteY4" fmla="*/ 942975 h 6305550"/>
              <a:gd name="connsiteX0" fmla="*/ 0 w 6105525"/>
              <a:gd name="connsiteY0" fmla="*/ 942975 h 6315075"/>
              <a:gd name="connsiteX1" fmla="*/ 6105525 w 6105525"/>
              <a:gd name="connsiteY1" fmla="*/ 0 h 6315075"/>
              <a:gd name="connsiteX2" fmla="*/ 6105525 w 6105525"/>
              <a:gd name="connsiteY2" fmla="*/ 6305550 h 6315075"/>
              <a:gd name="connsiteX3" fmla="*/ 771525 w 6105525"/>
              <a:gd name="connsiteY3" fmla="*/ 6315075 h 6315075"/>
              <a:gd name="connsiteX4" fmla="*/ 0 w 6105525"/>
              <a:gd name="connsiteY4" fmla="*/ 942975 h 63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525" h="6315075">
                <a:moveTo>
                  <a:pt x="0" y="942975"/>
                </a:moveTo>
                <a:lnTo>
                  <a:pt x="6105525" y="0"/>
                </a:lnTo>
                <a:lnTo>
                  <a:pt x="6105525" y="6305550"/>
                </a:lnTo>
                <a:lnTo>
                  <a:pt x="771525" y="6315075"/>
                </a:lnTo>
                <a:lnTo>
                  <a:pt x="0" y="942975"/>
                </a:lnTo>
                <a:close/>
              </a:path>
            </a:pathLst>
          </a:custGeom>
        </p:spPr>
        <p:txBody>
          <a:bodyPr/>
          <a:lstStyle/>
          <a:p>
            <a:r>
              <a:rPr lang="nl-NL"/>
              <a:t>Klik op het pictogram als u een afbeelding wilt toevoegen</a:t>
            </a:r>
            <a:endParaRPr lang="nl-BE"/>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1193483" y="1706657"/>
            <a:ext cx="7579043" cy="954881"/>
          </a:xfrm>
        </p:spPr>
        <p:txBody>
          <a:bodyPr anchor="t" anchorCtr="0">
            <a:normAutofit/>
          </a:bodyPr>
          <a:lstStyle>
            <a:lvl1pPr algn="l">
              <a:defRPr sz="5400"/>
            </a:lvl1pPr>
          </a:lstStyle>
          <a:p>
            <a:r>
              <a:rPr lang="nl-NL"/>
              <a:t>Klik om stijl te bewerken</a:t>
            </a:r>
            <a:endParaRPr lang="nl-BE"/>
          </a:p>
        </p:txBody>
      </p:sp>
      <p:sp>
        <p:nvSpPr>
          <p:cNvPr id="17" name="Ondertitel 2">
            <a:extLst>
              <a:ext uri="{FF2B5EF4-FFF2-40B4-BE49-F238E27FC236}">
                <a16:creationId xmlns:a16="http://schemas.microsoft.com/office/drawing/2014/main" id="{118C651C-C53E-66DA-7805-93E510602DDA}"/>
              </a:ext>
            </a:extLst>
          </p:cNvPr>
          <p:cNvSpPr>
            <a:spLocks noGrp="1"/>
          </p:cNvSpPr>
          <p:nvPr>
            <p:ph type="subTitle" idx="1"/>
          </p:nvPr>
        </p:nvSpPr>
        <p:spPr>
          <a:xfrm>
            <a:off x="1193483" y="766219"/>
            <a:ext cx="7579043"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0" name="Tijdelijke aanduiding voor tekst 4">
            <a:extLst>
              <a:ext uri="{FF2B5EF4-FFF2-40B4-BE49-F238E27FC236}">
                <a16:creationId xmlns:a16="http://schemas.microsoft.com/office/drawing/2014/main" id="{7A08A315-E8A4-80BA-65A1-AB358915D445}"/>
              </a:ext>
            </a:extLst>
          </p:cNvPr>
          <p:cNvSpPr>
            <a:spLocks noGrp="1"/>
          </p:cNvSpPr>
          <p:nvPr>
            <p:ph type="body" sz="quarter" idx="12" hasCustomPrompt="1"/>
          </p:nvPr>
        </p:nvSpPr>
        <p:spPr>
          <a:xfrm>
            <a:off x="1193483" y="3059556"/>
            <a:ext cx="7579043" cy="6629400"/>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2723260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tekst wit1">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075859"/>
            <a:ext cx="1050798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15" name="Tijdelijke aanduiding voor tekst 4">
            <a:extLst>
              <a:ext uri="{FF2B5EF4-FFF2-40B4-BE49-F238E27FC236}">
                <a16:creationId xmlns:a16="http://schemas.microsoft.com/office/drawing/2014/main" id="{2B514DA2-4750-0F7E-3963-4225202033D9}"/>
              </a:ext>
            </a:extLst>
          </p:cNvPr>
          <p:cNvSpPr>
            <a:spLocks noGrp="1"/>
          </p:cNvSpPr>
          <p:nvPr>
            <p:ph type="body" sz="quarter" idx="13" hasCustomPrompt="1"/>
          </p:nvPr>
        </p:nvSpPr>
        <p:spPr>
          <a:xfrm>
            <a:off x="750569" y="2643189"/>
            <a:ext cx="11772900" cy="6998873"/>
          </a:xfrm>
        </p:spPr>
        <p:txBody>
          <a:bodyPr>
            <a:normAutofit/>
          </a:bodyPr>
          <a:lstStyle>
            <a:lvl1pPr marL="271463" indent="-271463">
              <a:spcAft>
                <a:spcPts val="1800"/>
              </a:spcAft>
              <a:buClr>
                <a:schemeClr val="tx2"/>
              </a:buClr>
              <a:defRPr sz="3600"/>
            </a:lvl1pPr>
            <a:lvl2pPr>
              <a:buClr>
                <a:schemeClr val="tx2"/>
              </a:buClr>
              <a:defRPr sz="3000"/>
            </a:lvl2pPr>
            <a:lvl3pPr>
              <a:buClr>
                <a:schemeClr val="tx2"/>
              </a:buClr>
              <a:defRPr sz="2700"/>
            </a:lvl3pPr>
            <a:lvl4pPr>
              <a:buClr>
                <a:schemeClr val="tx2"/>
              </a:buClr>
              <a:defRPr sz="2400"/>
            </a:lvl4pPr>
            <a:lvl5pPr>
              <a:buClr>
                <a:schemeClr val="tx2"/>
              </a:buClr>
              <a:defRPr sz="2550"/>
            </a:lvl5pPr>
          </a:lstStyle>
          <a:p>
            <a:pPr lvl="0"/>
            <a:r>
              <a:rPr lang="nl-NL"/>
              <a:t>Niveau 1</a:t>
            </a:r>
          </a:p>
          <a:p>
            <a:pPr lvl="1"/>
            <a:r>
              <a:rPr lang="nl-NL"/>
              <a:t>Niveau 2</a:t>
            </a:r>
          </a:p>
          <a:p>
            <a:pPr lvl="2"/>
            <a:r>
              <a:rPr lang="nl-NL"/>
              <a:t>Niveau 3</a:t>
            </a:r>
          </a:p>
          <a:p>
            <a:pPr lvl="3"/>
            <a:r>
              <a:rPr lang="nl-NL"/>
              <a:t>Niveau 4</a:t>
            </a:r>
          </a:p>
        </p:txBody>
      </p:sp>
    </p:spTree>
    <p:extLst>
      <p:ext uri="{BB962C8B-B14F-4D97-AF65-F5344CB8AC3E}">
        <p14:creationId xmlns:p14="http://schemas.microsoft.com/office/powerpoint/2010/main" val="4164420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tekst wit3">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218734"/>
            <a:ext cx="1050798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5" name="Tijdelijke aanduiding voor afbeelding 4">
            <a:extLst>
              <a:ext uri="{FF2B5EF4-FFF2-40B4-BE49-F238E27FC236}">
                <a16:creationId xmlns:a16="http://schemas.microsoft.com/office/drawing/2014/main" id="{FBA129F0-CD42-4455-1156-3923F2E00C65}"/>
              </a:ext>
            </a:extLst>
          </p:cNvPr>
          <p:cNvSpPr>
            <a:spLocks noGrp="1"/>
          </p:cNvSpPr>
          <p:nvPr>
            <p:ph type="pic" sz="quarter" idx="10"/>
          </p:nvPr>
        </p:nvSpPr>
        <p:spPr>
          <a:xfrm>
            <a:off x="700088" y="3357562"/>
            <a:ext cx="5472111" cy="3857625"/>
          </a:xfrm>
        </p:spPr>
        <p:txBody>
          <a:bodyPr>
            <a:normAutofit/>
          </a:bodyPr>
          <a:lstStyle>
            <a:lvl1pPr marL="271463" indent="-271463">
              <a:defRPr lang="nl-BE" sz="2550" kern="1200">
                <a:solidFill>
                  <a:schemeClr val="tx1"/>
                </a:solidFill>
                <a:latin typeface="+mn-lt"/>
                <a:ea typeface="+mn-ea"/>
                <a:cs typeface="+mn-cs"/>
              </a:defRPr>
            </a:lvl1pPr>
          </a:lstStyle>
          <a:p>
            <a:r>
              <a:rPr lang="nl-NL"/>
              <a:t>Klik op het pictogram als u een afbeelding wilt toevoegen</a:t>
            </a:r>
            <a:endParaRPr lang="nl-BE"/>
          </a:p>
        </p:txBody>
      </p:sp>
      <p:sp>
        <p:nvSpPr>
          <p:cNvPr id="8" name="Tijdelijke aanduiding voor tekst 7">
            <a:extLst>
              <a:ext uri="{FF2B5EF4-FFF2-40B4-BE49-F238E27FC236}">
                <a16:creationId xmlns:a16="http://schemas.microsoft.com/office/drawing/2014/main" id="{F21B65F2-6F9B-F2FD-0593-FDFAD7FE3EBB}"/>
              </a:ext>
            </a:extLst>
          </p:cNvPr>
          <p:cNvSpPr>
            <a:spLocks noGrp="1"/>
          </p:cNvSpPr>
          <p:nvPr>
            <p:ph type="body" sz="quarter" idx="11"/>
          </p:nvPr>
        </p:nvSpPr>
        <p:spPr>
          <a:xfrm>
            <a:off x="700087" y="7435920"/>
            <a:ext cx="5472113" cy="1983582"/>
          </a:xfrm>
        </p:spPr>
        <p:txBody>
          <a:bodyPr/>
          <a:lstStyle>
            <a:lvl1pPr marL="0" indent="0" algn="l" defTabSz="1371600" rtl="0" eaLnBrk="1" latinLnBrk="0" hangingPunct="1">
              <a:lnSpc>
                <a:spcPct val="90000"/>
              </a:lnSpc>
              <a:spcBef>
                <a:spcPts val="1500"/>
              </a:spcBef>
              <a:buFont typeface="Arial" panose="020B0604020202020204" pitchFamily="34" charset="0"/>
              <a:buNone/>
              <a:defRPr lang="nl-NL" sz="1800" kern="1200" cap="all" baseline="0" dirty="0" smtClean="0">
                <a:solidFill>
                  <a:schemeClr val="tx2"/>
                </a:solidFill>
                <a:latin typeface="+mn-lt"/>
                <a:ea typeface="+mn-ea"/>
                <a:cs typeface="+mn-cs"/>
              </a:defRPr>
            </a:lvl1pPr>
            <a:lvl2pPr marL="0" indent="0">
              <a:buNone/>
              <a:defRPr sz="1800"/>
            </a:lvl2pPr>
          </a:lstStyle>
          <a:p>
            <a:pPr lvl="0"/>
            <a:r>
              <a:rPr lang="nl-NL"/>
              <a:t>Klikken om de tekststijl van het model te bewerken</a:t>
            </a:r>
          </a:p>
          <a:p>
            <a:pPr lvl="1"/>
            <a:r>
              <a:rPr lang="nl-NL"/>
              <a:t>Tweede niveau</a:t>
            </a:r>
          </a:p>
        </p:txBody>
      </p:sp>
      <p:sp>
        <p:nvSpPr>
          <p:cNvPr id="7" name="Tijdelijke aanduiding voor afbeelding 4">
            <a:extLst>
              <a:ext uri="{FF2B5EF4-FFF2-40B4-BE49-F238E27FC236}">
                <a16:creationId xmlns:a16="http://schemas.microsoft.com/office/drawing/2014/main" id="{57527598-D047-9666-5F63-C642140C93E5}"/>
              </a:ext>
            </a:extLst>
          </p:cNvPr>
          <p:cNvSpPr>
            <a:spLocks noGrp="1"/>
          </p:cNvSpPr>
          <p:nvPr>
            <p:ph type="pic" sz="quarter" idx="12"/>
          </p:nvPr>
        </p:nvSpPr>
        <p:spPr>
          <a:xfrm>
            <a:off x="6512069" y="3357562"/>
            <a:ext cx="5472111" cy="3857625"/>
          </a:xfrm>
        </p:spPr>
        <p:txBody>
          <a:bodyPr>
            <a:normAutofit/>
          </a:bodyPr>
          <a:lstStyle>
            <a:lvl1pPr marL="271463" indent="-271463">
              <a:defRPr lang="nl-BE" sz="2550" kern="1200">
                <a:solidFill>
                  <a:schemeClr val="tx1"/>
                </a:solidFill>
                <a:latin typeface="+mn-lt"/>
                <a:ea typeface="+mn-ea"/>
                <a:cs typeface="+mn-cs"/>
              </a:defRPr>
            </a:lvl1pPr>
          </a:lstStyle>
          <a:p>
            <a:r>
              <a:rPr lang="nl-NL"/>
              <a:t>Klik op het pictogram als u een afbeelding wilt toevoegen</a:t>
            </a:r>
            <a:endParaRPr lang="nl-BE"/>
          </a:p>
        </p:txBody>
      </p:sp>
      <p:sp>
        <p:nvSpPr>
          <p:cNvPr id="9" name="Tijdelijke aanduiding voor tekst 7">
            <a:extLst>
              <a:ext uri="{FF2B5EF4-FFF2-40B4-BE49-F238E27FC236}">
                <a16:creationId xmlns:a16="http://schemas.microsoft.com/office/drawing/2014/main" id="{583C1C73-1AC2-3785-B500-5938FB085A2F}"/>
              </a:ext>
            </a:extLst>
          </p:cNvPr>
          <p:cNvSpPr>
            <a:spLocks noGrp="1"/>
          </p:cNvSpPr>
          <p:nvPr>
            <p:ph type="body" sz="quarter" idx="13"/>
          </p:nvPr>
        </p:nvSpPr>
        <p:spPr>
          <a:xfrm>
            <a:off x="6512068" y="7435920"/>
            <a:ext cx="5472113" cy="1983582"/>
          </a:xfrm>
        </p:spPr>
        <p:txBody>
          <a:bodyPr/>
          <a:lstStyle>
            <a:lvl1pPr marL="0" indent="0" algn="l" defTabSz="1371600" rtl="0" eaLnBrk="1" latinLnBrk="0" hangingPunct="1">
              <a:lnSpc>
                <a:spcPct val="90000"/>
              </a:lnSpc>
              <a:spcBef>
                <a:spcPts val="1500"/>
              </a:spcBef>
              <a:buFont typeface="Arial" panose="020B0604020202020204" pitchFamily="34" charset="0"/>
              <a:buNone/>
              <a:defRPr lang="nl-NL" sz="1800" kern="1200" cap="all" baseline="0" dirty="0" smtClean="0">
                <a:solidFill>
                  <a:schemeClr val="tx2"/>
                </a:solidFill>
                <a:latin typeface="+mn-lt"/>
                <a:ea typeface="+mn-ea"/>
                <a:cs typeface="+mn-cs"/>
              </a:defRPr>
            </a:lvl1pPr>
            <a:lvl2pPr marL="0" indent="0">
              <a:buNone/>
              <a:defRPr sz="1800"/>
            </a:lvl2pPr>
          </a:lstStyle>
          <a:p>
            <a:pPr lvl="0"/>
            <a:r>
              <a:rPr lang="nl-NL"/>
              <a:t>Klikken om de tekststijl van het model te bewerken</a:t>
            </a:r>
          </a:p>
          <a:p>
            <a:pPr lvl="1"/>
            <a:r>
              <a:rPr lang="nl-NL"/>
              <a:t>Tweede niveau</a:t>
            </a:r>
          </a:p>
        </p:txBody>
      </p:sp>
      <p:sp>
        <p:nvSpPr>
          <p:cNvPr id="14" name="Tijdelijke aanduiding voor afbeelding 4">
            <a:extLst>
              <a:ext uri="{FF2B5EF4-FFF2-40B4-BE49-F238E27FC236}">
                <a16:creationId xmlns:a16="http://schemas.microsoft.com/office/drawing/2014/main" id="{8C26E6D9-1E47-35CD-29D0-A7CF1D99F50C}"/>
              </a:ext>
            </a:extLst>
          </p:cNvPr>
          <p:cNvSpPr>
            <a:spLocks noGrp="1"/>
          </p:cNvSpPr>
          <p:nvPr>
            <p:ph type="pic" sz="quarter" idx="14"/>
          </p:nvPr>
        </p:nvSpPr>
        <p:spPr>
          <a:xfrm>
            <a:off x="12324050" y="3357562"/>
            <a:ext cx="5472111" cy="3857625"/>
          </a:xfrm>
        </p:spPr>
        <p:txBody>
          <a:bodyPr>
            <a:normAutofit/>
          </a:bodyPr>
          <a:lstStyle>
            <a:lvl1pPr marL="271463" indent="-271463">
              <a:defRPr lang="nl-BE" sz="2550" kern="1200">
                <a:solidFill>
                  <a:schemeClr val="tx1"/>
                </a:solidFill>
                <a:latin typeface="+mn-lt"/>
                <a:ea typeface="+mn-ea"/>
                <a:cs typeface="+mn-cs"/>
              </a:defRPr>
            </a:lvl1pPr>
          </a:lstStyle>
          <a:p>
            <a:r>
              <a:rPr lang="nl-NL"/>
              <a:t>Klik op het pictogram als u een afbeelding wilt toevoegen</a:t>
            </a:r>
            <a:endParaRPr lang="nl-BE"/>
          </a:p>
        </p:txBody>
      </p:sp>
      <p:sp>
        <p:nvSpPr>
          <p:cNvPr id="15" name="Tijdelijke aanduiding voor tekst 7">
            <a:extLst>
              <a:ext uri="{FF2B5EF4-FFF2-40B4-BE49-F238E27FC236}">
                <a16:creationId xmlns:a16="http://schemas.microsoft.com/office/drawing/2014/main" id="{4DD324D9-7377-2CD6-E428-A5850B75B0C9}"/>
              </a:ext>
            </a:extLst>
          </p:cNvPr>
          <p:cNvSpPr>
            <a:spLocks noGrp="1"/>
          </p:cNvSpPr>
          <p:nvPr>
            <p:ph type="body" sz="quarter" idx="15"/>
          </p:nvPr>
        </p:nvSpPr>
        <p:spPr>
          <a:xfrm>
            <a:off x="12324049" y="7435920"/>
            <a:ext cx="5472113" cy="1983582"/>
          </a:xfrm>
        </p:spPr>
        <p:txBody>
          <a:bodyPr/>
          <a:lstStyle>
            <a:lvl1pPr marL="0" indent="0" algn="l" defTabSz="1371600" rtl="0" eaLnBrk="1" latinLnBrk="0" hangingPunct="1">
              <a:lnSpc>
                <a:spcPct val="90000"/>
              </a:lnSpc>
              <a:spcBef>
                <a:spcPts val="1500"/>
              </a:spcBef>
              <a:buFont typeface="Arial" panose="020B0604020202020204" pitchFamily="34" charset="0"/>
              <a:buNone/>
              <a:defRPr lang="nl-NL" sz="1800" kern="1200" cap="all" baseline="0" dirty="0" smtClean="0">
                <a:solidFill>
                  <a:schemeClr val="tx2"/>
                </a:solidFill>
                <a:latin typeface="+mn-lt"/>
                <a:ea typeface="+mn-ea"/>
                <a:cs typeface="+mn-cs"/>
              </a:defRPr>
            </a:lvl1pPr>
            <a:lvl2pPr marL="0" indent="0">
              <a:buNone/>
              <a:defRPr sz="1800"/>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5682355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a_tabel1">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750569" y="1218734"/>
            <a:ext cx="10507982"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750570" y="231587"/>
            <a:ext cx="1377981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3" name="Tijdelijke aanduiding voor tabel 2">
            <a:extLst>
              <a:ext uri="{FF2B5EF4-FFF2-40B4-BE49-F238E27FC236}">
                <a16:creationId xmlns:a16="http://schemas.microsoft.com/office/drawing/2014/main" id="{208C380D-A225-4BF6-9525-611E4F5B2C07}"/>
              </a:ext>
            </a:extLst>
          </p:cNvPr>
          <p:cNvSpPr>
            <a:spLocks noGrp="1"/>
          </p:cNvSpPr>
          <p:nvPr>
            <p:ph type="tbl" sz="quarter" idx="10"/>
          </p:nvPr>
        </p:nvSpPr>
        <p:spPr>
          <a:xfrm>
            <a:off x="900113" y="2528888"/>
            <a:ext cx="16559213" cy="6581775"/>
          </a:xfrm>
        </p:spPr>
        <p:txBody>
          <a:bodyPr/>
          <a:lstStyle/>
          <a:p>
            <a:r>
              <a:rPr lang="nl-NL"/>
              <a:t>Klik op het pictogram als u een tabel wilt toevoegen</a:t>
            </a:r>
            <a:endParaRPr lang="nl-BE"/>
          </a:p>
        </p:txBody>
      </p:sp>
    </p:spTree>
    <p:extLst>
      <p:ext uri="{BB962C8B-B14F-4D97-AF65-F5344CB8AC3E}">
        <p14:creationId xmlns:p14="http://schemas.microsoft.com/office/powerpoint/2010/main" val="3390018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pic>
        <p:nvPicPr>
          <p:cNvPr id="14" name="Afbeelding 13">
            <a:extLst>
              <a:ext uri="{FF2B5EF4-FFF2-40B4-BE49-F238E27FC236}">
                <a16:creationId xmlns:a16="http://schemas.microsoft.com/office/drawing/2014/main" id="{F2BE5704-1AAC-58CD-7545-696230BF44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258191" y="836539"/>
            <a:ext cx="1835612" cy="1835612"/>
          </a:xfrm>
          <a:prstGeom prst="rect">
            <a:avLst/>
          </a:prstGeom>
        </p:spPr>
      </p:pic>
    </p:spTree>
    <p:extLst>
      <p:ext uri="{BB962C8B-B14F-4D97-AF65-F5344CB8AC3E}">
        <p14:creationId xmlns:p14="http://schemas.microsoft.com/office/powerpoint/2010/main" val="857392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0415C96-433E-9B81-9E22-5EE833A9A556}"/>
              </a:ext>
            </a:extLst>
          </p:cNvPr>
          <p:cNvSpPr/>
          <p:nvPr userDrawn="1"/>
        </p:nvSpPr>
        <p:spPr>
          <a:xfrm>
            <a:off x="13473113" y="0"/>
            <a:ext cx="4814888" cy="3629960"/>
          </a:xfrm>
          <a:custGeom>
            <a:avLst/>
            <a:gdLst>
              <a:gd name="connsiteX0" fmla="*/ 0 w 3228975"/>
              <a:gd name="connsiteY0" fmla="*/ 0 h 2419973"/>
              <a:gd name="connsiteX1" fmla="*/ 3228975 w 3228975"/>
              <a:gd name="connsiteY1" fmla="*/ 0 h 2419973"/>
              <a:gd name="connsiteX2" fmla="*/ 3228975 w 3228975"/>
              <a:gd name="connsiteY2" fmla="*/ 2419973 h 2419973"/>
              <a:gd name="connsiteX3" fmla="*/ 0 w 3228975"/>
              <a:gd name="connsiteY3" fmla="*/ 2419973 h 2419973"/>
              <a:gd name="connsiteX4" fmla="*/ 0 w 3228975"/>
              <a:gd name="connsiteY4" fmla="*/ 0 h 2419973"/>
              <a:gd name="connsiteX0" fmla="*/ 0 w 3228975"/>
              <a:gd name="connsiteY0" fmla="*/ 0 h 2419973"/>
              <a:gd name="connsiteX1" fmla="*/ 3228975 w 3228975"/>
              <a:gd name="connsiteY1" fmla="*/ 0 h 2419973"/>
              <a:gd name="connsiteX2" fmla="*/ 3228975 w 3228975"/>
              <a:gd name="connsiteY2" fmla="*/ 2419973 h 2419973"/>
              <a:gd name="connsiteX3" fmla="*/ 1704975 w 3228975"/>
              <a:gd name="connsiteY3" fmla="*/ 1362698 h 2419973"/>
              <a:gd name="connsiteX4" fmla="*/ 0 w 3228975"/>
              <a:gd name="connsiteY4" fmla="*/ 0 h 2419973"/>
              <a:gd name="connsiteX0" fmla="*/ 0 w 3228975"/>
              <a:gd name="connsiteY0" fmla="*/ 0 h 2419973"/>
              <a:gd name="connsiteX1" fmla="*/ 3228975 w 3228975"/>
              <a:gd name="connsiteY1" fmla="*/ 0 h 2419973"/>
              <a:gd name="connsiteX2" fmla="*/ 3228975 w 3228975"/>
              <a:gd name="connsiteY2" fmla="*/ 2419973 h 2419973"/>
              <a:gd name="connsiteX3" fmla="*/ 514350 w 3228975"/>
              <a:gd name="connsiteY3" fmla="*/ 2038973 h 2419973"/>
              <a:gd name="connsiteX4" fmla="*/ 0 w 3228975"/>
              <a:gd name="connsiteY4" fmla="*/ 0 h 2419973"/>
              <a:gd name="connsiteX0" fmla="*/ 0 w 3209925"/>
              <a:gd name="connsiteY0" fmla="*/ 0 h 2419973"/>
              <a:gd name="connsiteX1" fmla="*/ 3209925 w 3209925"/>
              <a:gd name="connsiteY1" fmla="*/ 0 h 2419973"/>
              <a:gd name="connsiteX2" fmla="*/ 3209925 w 3209925"/>
              <a:gd name="connsiteY2" fmla="*/ 2419973 h 2419973"/>
              <a:gd name="connsiteX3" fmla="*/ 495300 w 3209925"/>
              <a:gd name="connsiteY3" fmla="*/ 2038973 h 2419973"/>
              <a:gd name="connsiteX4" fmla="*/ 0 w 3209925"/>
              <a:gd name="connsiteY4" fmla="*/ 0 h 241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25" h="2419973">
                <a:moveTo>
                  <a:pt x="0" y="0"/>
                </a:moveTo>
                <a:lnTo>
                  <a:pt x="3209925" y="0"/>
                </a:lnTo>
                <a:lnTo>
                  <a:pt x="3209925" y="2419973"/>
                </a:lnTo>
                <a:lnTo>
                  <a:pt x="495300" y="2038973"/>
                </a:lnTo>
                <a:lnTo>
                  <a:pt x="0" y="0"/>
                </a:lnTo>
                <a:close/>
              </a:path>
            </a:pathLst>
          </a:cu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1" name="Rechthoek 9">
            <a:extLst>
              <a:ext uri="{FF2B5EF4-FFF2-40B4-BE49-F238E27FC236}">
                <a16:creationId xmlns:a16="http://schemas.microsoft.com/office/drawing/2014/main" id="{C0D5BCAC-FA9E-1DC4-1F75-8C8586ECD48B}"/>
              </a:ext>
            </a:extLst>
          </p:cNvPr>
          <p:cNvSpPr/>
          <p:nvPr userDrawn="1"/>
        </p:nvSpPr>
        <p:spPr>
          <a:xfrm>
            <a:off x="17225010" y="9326880"/>
            <a:ext cx="1062990" cy="965835"/>
          </a:xfrm>
          <a:custGeom>
            <a:avLst/>
            <a:gdLst>
              <a:gd name="connsiteX0" fmla="*/ 0 w 712470"/>
              <a:gd name="connsiteY0" fmla="*/ 0 h 640080"/>
              <a:gd name="connsiteX1" fmla="*/ 712470 w 712470"/>
              <a:gd name="connsiteY1" fmla="*/ 0 h 640080"/>
              <a:gd name="connsiteX2" fmla="*/ 712470 w 712470"/>
              <a:gd name="connsiteY2" fmla="*/ 640080 h 640080"/>
              <a:gd name="connsiteX3" fmla="*/ 0 w 712470"/>
              <a:gd name="connsiteY3" fmla="*/ 640080 h 640080"/>
              <a:gd name="connsiteX4" fmla="*/ 0 w 712470"/>
              <a:gd name="connsiteY4" fmla="*/ 0 h 640080"/>
              <a:gd name="connsiteX0" fmla="*/ 361950 w 712470"/>
              <a:gd name="connsiteY0" fmla="*/ 228600 h 640080"/>
              <a:gd name="connsiteX1" fmla="*/ 712470 w 712470"/>
              <a:gd name="connsiteY1" fmla="*/ 0 h 640080"/>
              <a:gd name="connsiteX2" fmla="*/ 712470 w 712470"/>
              <a:gd name="connsiteY2" fmla="*/ 640080 h 640080"/>
              <a:gd name="connsiteX3" fmla="*/ 0 w 712470"/>
              <a:gd name="connsiteY3" fmla="*/ 640080 h 640080"/>
              <a:gd name="connsiteX4" fmla="*/ 361950 w 712470"/>
              <a:gd name="connsiteY4" fmla="*/ 228600 h 640080"/>
              <a:gd name="connsiteX0" fmla="*/ 3810 w 712470"/>
              <a:gd name="connsiteY0" fmla="*/ 68580 h 640080"/>
              <a:gd name="connsiteX1" fmla="*/ 712470 w 712470"/>
              <a:gd name="connsiteY1" fmla="*/ 0 h 640080"/>
              <a:gd name="connsiteX2" fmla="*/ 712470 w 712470"/>
              <a:gd name="connsiteY2" fmla="*/ 640080 h 640080"/>
              <a:gd name="connsiteX3" fmla="*/ 0 w 712470"/>
              <a:gd name="connsiteY3" fmla="*/ 640080 h 640080"/>
              <a:gd name="connsiteX4" fmla="*/ 3810 w 712470"/>
              <a:gd name="connsiteY4" fmla="*/ 68580 h 640080"/>
              <a:gd name="connsiteX0" fmla="*/ 0 w 708660"/>
              <a:gd name="connsiteY0" fmla="*/ 68580 h 643890"/>
              <a:gd name="connsiteX1" fmla="*/ 708660 w 708660"/>
              <a:gd name="connsiteY1" fmla="*/ 0 h 643890"/>
              <a:gd name="connsiteX2" fmla="*/ 708660 w 708660"/>
              <a:gd name="connsiteY2" fmla="*/ 640080 h 643890"/>
              <a:gd name="connsiteX3" fmla="*/ 236220 w 708660"/>
              <a:gd name="connsiteY3" fmla="*/ 643890 h 643890"/>
              <a:gd name="connsiteX4" fmla="*/ 0 w 708660"/>
              <a:gd name="connsiteY4" fmla="*/ 68580 h 643890"/>
              <a:gd name="connsiteX0" fmla="*/ 0 w 708660"/>
              <a:gd name="connsiteY0" fmla="*/ 68580 h 643890"/>
              <a:gd name="connsiteX1" fmla="*/ 708660 w 708660"/>
              <a:gd name="connsiteY1" fmla="*/ 0 h 643890"/>
              <a:gd name="connsiteX2" fmla="*/ 708660 w 708660"/>
              <a:gd name="connsiteY2" fmla="*/ 640080 h 643890"/>
              <a:gd name="connsiteX3" fmla="*/ 110490 w 708660"/>
              <a:gd name="connsiteY3" fmla="*/ 643890 h 643890"/>
              <a:gd name="connsiteX4" fmla="*/ 0 w 708660"/>
              <a:gd name="connsiteY4" fmla="*/ 68580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 h="643890">
                <a:moveTo>
                  <a:pt x="0" y="68580"/>
                </a:moveTo>
                <a:lnTo>
                  <a:pt x="708660" y="0"/>
                </a:lnTo>
                <a:lnTo>
                  <a:pt x="708660" y="640080"/>
                </a:lnTo>
                <a:lnTo>
                  <a:pt x="110490" y="643890"/>
                </a:lnTo>
                <a:lnTo>
                  <a:pt x="0" y="6858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sp>
        <p:nvSpPr>
          <p:cNvPr id="12" name="Rechthoek 11">
            <a:extLst>
              <a:ext uri="{FF2B5EF4-FFF2-40B4-BE49-F238E27FC236}">
                <a16:creationId xmlns:a16="http://schemas.microsoft.com/office/drawing/2014/main" id="{385D18AF-F962-DA78-A971-03C3E5E2C506}"/>
              </a:ext>
            </a:extLst>
          </p:cNvPr>
          <p:cNvSpPr/>
          <p:nvPr userDrawn="1"/>
        </p:nvSpPr>
        <p:spPr>
          <a:xfrm>
            <a:off x="0" y="1"/>
            <a:ext cx="18288000" cy="149087"/>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00"/>
          </a:p>
        </p:txBody>
      </p:sp>
      <p:pic>
        <p:nvPicPr>
          <p:cNvPr id="13" name="Afbeelding 12">
            <a:extLst>
              <a:ext uri="{FF2B5EF4-FFF2-40B4-BE49-F238E27FC236}">
                <a16:creationId xmlns:a16="http://schemas.microsoft.com/office/drawing/2014/main" id="{08B9F594-6146-DEC3-0C4B-0E6288687F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594580" y="9642062"/>
            <a:ext cx="359280" cy="359280"/>
          </a:xfrm>
          <a:prstGeom prst="rect">
            <a:avLst/>
          </a:prstGeom>
        </p:spPr>
      </p:pic>
      <p:sp>
        <p:nvSpPr>
          <p:cNvPr id="16" name="Titel 1">
            <a:extLst>
              <a:ext uri="{FF2B5EF4-FFF2-40B4-BE49-F238E27FC236}">
                <a16:creationId xmlns:a16="http://schemas.microsoft.com/office/drawing/2014/main" id="{3D40BCF2-5D12-A042-D67D-21B2E16D4E66}"/>
              </a:ext>
            </a:extLst>
          </p:cNvPr>
          <p:cNvSpPr>
            <a:spLocks noGrp="1"/>
          </p:cNvSpPr>
          <p:nvPr>
            <p:ph type="ctrTitle"/>
          </p:nvPr>
        </p:nvSpPr>
        <p:spPr>
          <a:xfrm>
            <a:off x="12219623" y="6481040"/>
            <a:ext cx="5734238" cy="954881"/>
          </a:xfrm>
        </p:spPr>
        <p:txBody>
          <a:bodyPr anchor="t" anchorCtr="0">
            <a:normAutofit/>
          </a:bodyPr>
          <a:lstStyle>
            <a:lvl1pPr algn="l">
              <a:defRPr sz="5400">
                <a:solidFill>
                  <a:schemeClr val="tx1"/>
                </a:solidFill>
              </a:defRPr>
            </a:lvl1pPr>
          </a:lstStyle>
          <a:p>
            <a:r>
              <a:rPr lang="nl-NL"/>
              <a:t>Klik om stijl te bewerken</a:t>
            </a:r>
            <a:endParaRPr lang="nl-BE"/>
          </a:p>
        </p:txBody>
      </p:sp>
      <p:sp>
        <p:nvSpPr>
          <p:cNvPr id="10" name="Ondertitel 2">
            <a:extLst>
              <a:ext uri="{FF2B5EF4-FFF2-40B4-BE49-F238E27FC236}">
                <a16:creationId xmlns:a16="http://schemas.microsoft.com/office/drawing/2014/main" id="{3B9D6448-F73B-7C2A-F3BE-39E3DCA2798B}"/>
              </a:ext>
            </a:extLst>
          </p:cNvPr>
          <p:cNvSpPr>
            <a:spLocks noGrp="1"/>
          </p:cNvSpPr>
          <p:nvPr>
            <p:ph type="subTitle" idx="1"/>
          </p:nvPr>
        </p:nvSpPr>
        <p:spPr>
          <a:xfrm>
            <a:off x="12219626" y="5493893"/>
            <a:ext cx="5734236" cy="954881"/>
          </a:xfrm>
        </p:spPr>
        <p:txBody>
          <a:bodyPr anchor="b" anchorCtr="0">
            <a:normAutofit/>
          </a:bodyPr>
          <a:lstStyle>
            <a:lvl1pPr marL="0" indent="0" algn="l">
              <a:buNone/>
              <a:defRPr sz="2100" cap="all" baseline="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BE"/>
          </a:p>
        </p:txBody>
      </p:sp>
      <p:sp>
        <p:nvSpPr>
          <p:cNvPr id="6" name="Tijdelijke aanduiding voor afbeelding 5">
            <a:extLst>
              <a:ext uri="{FF2B5EF4-FFF2-40B4-BE49-F238E27FC236}">
                <a16:creationId xmlns:a16="http://schemas.microsoft.com/office/drawing/2014/main" id="{C6D1251B-E1C3-27E0-8D84-4BA9C0EB5027}"/>
              </a:ext>
            </a:extLst>
          </p:cNvPr>
          <p:cNvSpPr>
            <a:spLocks noGrp="1"/>
          </p:cNvSpPr>
          <p:nvPr>
            <p:ph type="pic" sz="quarter" idx="10"/>
          </p:nvPr>
        </p:nvSpPr>
        <p:spPr>
          <a:xfrm>
            <a:off x="-1" y="1214438"/>
            <a:ext cx="9701213" cy="9072563"/>
          </a:xfrm>
          <a:custGeom>
            <a:avLst/>
            <a:gdLst>
              <a:gd name="connsiteX0" fmla="*/ 0 w 6457950"/>
              <a:gd name="connsiteY0" fmla="*/ 0 h 6048375"/>
              <a:gd name="connsiteX1" fmla="*/ 6457950 w 6457950"/>
              <a:gd name="connsiteY1" fmla="*/ 0 h 6048375"/>
              <a:gd name="connsiteX2" fmla="*/ 6457950 w 6457950"/>
              <a:gd name="connsiteY2" fmla="*/ 6048375 h 6048375"/>
              <a:gd name="connsiteX3" fmla="*/ 0 w 6457950"/>
              <a:gd name="connsiteY3" fmla="*/ 6048375 h 6048375"/>
              <a:gd name="connsiteX4" fmla="*/ 0 w 6457950"/>
              <a:gd name="connsiteY4" fmla="*/ 0 h 6048375"/>
              <a:gd name="connsiteX0" fmla="*/ 0 w 6496050"/>
              <a:gd name="connsiteY0" fmla="*/ 0 h 6048375"/>
              <a:gd name="connsiteX1" fmla="*/ 6496050 w 6496050"/>
              <a:gd name="connsiteY1" fmla="*/ 962025 h 6048375"/>
              <a:gd name="connsiteX2" fmla="*/ 6457950 w 6496050"/>
              <a:gd name="connsiteY2" fmla="*/ 6048375 h 6048375"/>
              <a:gd name="connsiteX3" fmla="*/ 0 w 6496050"/>
              <a:gd name="connsiteY3" fmla="*/ 6048375 h 6048375"/>
              <a:gd name="connsiteX4" fmla="*/ 0 w 6496050"/>
              <a:gd name="connsiteY4" fmla="*/ 0 h 6048375"/>
              <a:gd name="connsiteX0" fmla="*/ 0 w 6496050"/>
              <a:gd name="connsiteY0" fmla="*/ 0 h 6048375"/>
              <a:gd name="connsiteX1" fmla="*/ 6496050 w 6496050"/>
              <a:gd name="connsiteY1" fmla="*/ 962025 h 6048375"/>
              <a:gd name="connsiteX2" fmla="*/ 5629275 w 6496050"/>
              <a:gd name="connsiteY2" fmla="*/ 6048375 h 6048375"/>
              <a:gd name="connsiteX3" fmla="*/ 0 w 6496050"/>
              <a:gd name="connsiteY3" fmla="*/ 6048375 h 6048375"/>
              <a:gd name="connsiteX4" fmla="*/ 0 w 6496050"/>
              <a:gd name="connsiteY4" fmla="*/ 0 h 6048375"/>
              <a:gd name="connsiteX0" fmla="*/ 0 w 6467475"/>
              <a:gd name="connsiteY0" fmla="*/ 0 h 6048375"/>
              <a:gd name="connsiteX1" fmla="*/ 6467475 w 6467475"/>
              <a:gd name="connsiteY1" fmla="*/ 952500 h 6048375"/>
              <a:gd name="connsiteX2" fmla="*/ 5629275 w 6467475"/>
              <a:gd name="connsiteY2" fmla="*/ 6048375 h 6048375"/>
              <a:gd name="connsiteX3" fmla="*/ 0 w 6467475"/>
              <a:gd name="connsiteY3" fmla="*/ 6048375 h 6048375"/>
              <a:gd name="connsiteX4" fmla="*/ 0 w 6467475"/>
              <a:gd name="connsiteY4" fmla="*/ 0 h 604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475" h="6048375">
                <a:moveTo>
                  <a:pt x="0" y="0"/>
                </a:moveTo>
                <a:lnTo>
                  <a:pt x="6467475" y="952500"/>
                </a:lnTo>
                <a:lnTo>
                  <a:pt x="5629275" y="6048375"/>
                </a:lnTo>
                <a:lnTo>
                  <a:pt x="0" y="6048375"/>
                </a:lnTo>
                <a:lnTo>
                  <a:pt x="0" y="0"/>
                </a:lnTo>
                <a:close/>
              </a:path>
            </a:pathLst>
          </a:custGeom>
        </p:spPr>
        <p:txBody>
          <a:bodyPr/>
          <a:lstStyle/>
          <a:p>
            <a:r>
              <a:rPr lang="nl-NL"/>
              <a:t>Klik op het pictogram als u een afbeelding wilt toevoegen</a:t>
            </a:r>
            <a:endParaRPr lang="nl-BE"/>
          </a:p>
        </p:txBody>
      </p:sp>
      <p:pic>
        <p:nvPicPr>
          <p:cNvPr id="14" name="Afbeelding 13">
            <a:extLst>
              <a:ext uri="{FF2B5EF4-FFF2-40B4-BE49-F238E27FC236}">
                <a16:creationId xmlns:a16="http://schemas.microsoft.com/office/drawing/2014/main" id="{F2BE5704-1AAC-58CD-7545-696230BF44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258191" y="836539"/>
            <a:ext cx="1835612" cy="1835612"/>
          </a:xfrm>
          <a:prstGeom prst="rect">
            <a:avLst/>
          </a:prstGeom>
        </p:spPr>
      </p:pic>
    </p:spTree>
    <p:extLst>
      <p:ext uri="{BB962C8B-B14F-4D97-AF65-F5344CB8AC3E}">
        <p14:creationId xmlns:p14="http://schemas.microsoft.com/office/powerpoint/2010/main" val="167192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theme" Target="../theme/theme4.xml"/><Relationship Id="rId8"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1DDFE-8FD4-61FD-13AB-D09D749AB5F5}"/>
              </a:ext>
            </a:extLst>
          </p:cNvPr>
          <p:cNvPicPr>
            <a:picLocks noChangeAspect="1"/>
          </p:cNvPicPr>
          <p:nvPr userDrawn="1"/>
        </p:nvPicPr>
        <p:blipFill>
          <a:blip r:embed="rId22"/>
          <a:stretch>
            <a:fillRect/>
          </a:stretch>
        </p:blipFill>
        <p:spPr>
          <a:xfrm>
            <a:off x="0" y="0"/>
            <a:ext cx="18288000" cy="3276600"/>
          </a:xfrm>
          <a:prstGeom prst="rect">
            <a:avLst/>
          </a:prstGeom>
        </p:spPr>
      </p:pic>
      <p:pic>
        <p:nvPicPr>
          <p:cNvPr id="4" name="Grafik 14" descr="Ein Bild, das Zeichnung enthält.&#10;&#10;Automatisch generierte Beschreibung">
            <a:extLst>
              <a:ext uri="{FF2B5EF4-FFF2-40B4-BE49-F238E27FC236}">
                <a16:creationId xmlns:a16="http://schemas.microsoft.com/office/drawing/2014/main" id="{21C1A4CA-5726-9411-FBA3-7C17C0C47D3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6042514" y="129010"/>
            <a:ext cx="2053524" cy="2296463"/>
          </a:xfrm>
          <a:prstGeom prst="rect">
            <a:avLst/>
          </a:prstGeom>
        </p:spPr>
      </p:pic>
      <p:sp>
        <p:nvSpPr>
          <p:cNvPr id="8" name="Текст 2">
            <a:extLst>
              <a:ext uri="{FF2B5EF4-FFF2-40B4-BE49-F238E27FC236}">
                <a16:creationId xmlns:a16="http://schemas.microsoft.com/office/drawing/2014/main" id="{EE522D2A-CCAA-971F-37C4-8BD64A6CFC40}"/>
              </a:ext>
            </a:extLst>
          </p:cNvPr>
          <p:cNvSpPr>
            <a:spLocks noGrp="1"/>
          </p:cNvSpPr>
          <p:nvPr>
            <p:ph type="body" idx="1"/>
          </p:nvPr>
        </p:nvSpPr>
        <p:spPr>
          <a:xfrm>
            <a:off x="1215000" y="3234573"/>
            <a:ext cx="13729047" cy="5143500"/>
          </a:xfrm>
          <a:prstGeom prst="rect">
            <a:avLst/>
          </a:prstGeom>
        </p:spPr>
        <p:txBody>
          <a:bodyPr vert="horz" lIns="0" tIns="0" rIns="0" bIns="0" rtlCol="0">
            <a:normAutofit/>
          </a:bodyPr>
          <a:lstStyle/>
          <a:p>
            <a:pPr lvl="0"/>
            <a:r>
              <a:rPr lang="en-US"/>
              <a:t>Write here subtitle</a:t>
            </a:r>
          </a:p>
          <a:p>
            <a:pPr lvl="1"/>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9" name="Rectangle 8">
            <a:extLst>
              <a:ext uri="{FF2B5EF4-FFF2-40B4-BE49-F238E27FC236}">
                <a16:creationId xmlns:a16="http://schemas.microsoft.com/office/drawing/2014/main" id="{F3194A6E-AABE-E1E3-4634-82EF3176B2AD}"/>
              </a:ext>
            </a:extLst>
          </p:cNvPr>
          <p:cNvSpPr/>
          <p:nvPr userDrawn="1"/>
        </p:nvSpPr>
        <p:spPr>
          <a:xfrm>
            <a:off x="17526000" y="9564342"/>
            <a:ext cx="762000" cy="722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Open Sans" panose="020B0606030504020204" pitchFamily="34" charset="0"/>
              <a:ea typeface="Open Sans" panose="020B0606030504020204" pitchFamily="34" charset="0"/>
              <a:cs typeface="Open Sans" panose="020B0606030504020204" pitchFamily="34" charset="0"/>
            </a:endParaRPr>
          </a:p>
        </p:txBody>
      </p:sp>
      <p:sp>
        <p:nvSpPr>
          <p:cNvPr id="13" name="Slide Number Placeholder 24">
            <a:extLst>
              <a:ext uri="{FF2B5EF4-FFF2-40B4-BE49-F238E27FC236}">
                <a16:creationId xmlns:a16="http://schemas.microsoft.com/office/drawing/2014/main" id="{06979560-477E-BEB2-7FFA-8C5E8F136E78}"/>
              </a:ext>
            </a:extLst>
          </p:cNvPr>
          <p:cNvSpPr txBox="1">
            <a:spLocks/>
          </p:cNvSpPr>
          <p:nvPr userDrawn="1"/>
        </p:nvSpPr>
        <p:spPr>
          <a:xfrm>
            <a:off x="17504263" y="9564342"/>
            <a:ext cx="783737" cy="722658"/>
          </a:xfrm>
          <a:prstGeom prst="rect">
            <a:avLst/>
          </a:prstGeom>
        </p:spPr>
        <p:txBody>
          <a:bodyPr vert="horz" lIns="137160" tIns="68580" rIns="137160" bIns="6858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1200" b="1" i="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pPr algn="ctr"/>
              <a:t>‹Nr.›</a:t>
            </a:fld>
            <a:endParaRPr lang="en-US" sz="1200" b="1"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itle Placeholder 21">
            <a:extLst>
              <a:ext uri="{FF2B5EF4-FFF2-40B4-BE49-F238E27FC236}">
                <a16:creationId xmlns:a16="http://schemas.microsoft.com/office/drawing/2014/main" id="{1B886869-8E51-4DAB-6518-ABE7AA5738BF}"/>
              </a:ext>
            </a:extLst>
          </p:cNvPr>
          <p:cNvSpPr>
            <a:spLocks noGrp="1"/>
          </p:cNvSpPr>
          <p:nvPr>
            <p:ph type="title"/>
          </p:nvPr>
        </p:nvSpPr>
        <p:spPr>
          <a:xfrm>
            <a:off x="1188000" y="135000"/>
            <a:ext cx="13500000" cy="1773927"/>
          </a:xfrm>
          <a:prstGeom prst="rect">
            <a:avLst/>
          </a:prstGeom>
        </p:spPr>
        <p:txBody>
          <a:bodyPr vert="horz" lIns="90000" tIns="90000" rIns="91440" bIns="90000" rtlCol="0" anchor="ctr">
            <a:normAutofit/>
          </a:bodyPr>
          <a:lstStyle/>
          <a:p>
            <a:r>
              <a:rPr lang="en-GB"/>
              <a:t>Click to edit Master title style</a:t>
            </a:r>
          </a:p>
        </p:txBody>
      </p:sp>
      <p:pic>
        <p:nvPicPr>
          <p:cNvPr id="3" name="Grafik 13">
            <a:extLst>
              <a:ext uri="{FF2B5EF4-FFF2-40B4-BE49-F238E27FC236}">
                <a16:creationId xmlns:a16="http://schemas.microsoft.com/office/drawing/2014/main" id="{45E44C00-7940-431B-CDF4-F2C12A588800}"/>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p:blipFill>
        <p:spPr>
          <a:xfrm>
            <a:off x="15028478" y="9436547"/>
            <a:ext cx="2177369" cy="573680"/>
          </a:xfrm>
          <a:prstGeom prst="rect">
            <a:avLst/>
          </a:prstGeom>
        </p:spPr>
      </p:pic>
    </p:spTree>
    <p:extLst>
      <p:ext uri="{BB962C8B-B14F-4D97-AF65-F5344CB8AC3E}">
        <p14:creationId xmlns:p14="http://schemas.microsoft.com/office/powerpoint/2010/main" val="21571068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4"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802" r:id="rId18"/>
    <p:sldLayoutId id="2147483804" r:id="rId19"/>
    <p:sldLayoutId id="2147483805" r:id="rId20"/>
  </p:sldLayoutIdLst>
  <p:hf hdr="0"/>
  <p:txStyles>
    <p:title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E5955FB-A739-8A3D-4984-40392FF17E2C}"/>
              </a:ext>
            </a:extLst>
          </p:cNvPr>
          <p:cNvSpPr>
            <a:spLocks noGrp="1"/>
          </p:cNvSpPr>
          <p:nvPr>
            <p:ph type="title"/>
          </p:nvPr>
        </p:nvSpPr>
        <p:spPr>
          <a:xfrm>
            <a:off x="1620000" y="540000"/>
            <a:ext cx="15049800" cy="1188000"/>
          </a:xfrm>
          <a:prstGeom prst="rect">
            <a:avLst/>
          </a:prstGeom>
        </p:spPr>
        <p:txBody>
          <a:bodyPr vert="horz" lIns="0" tIns="0" rIns="0" bIns="0" rtlCol="0" anchor="b" anchorCtr="0">
            <a:noAutofit/>
          </a:bodyPr>
          <a:lstStyle/>
          <a:p>
            <a:r>
              <a:rPr lang="nl-NL"/>
              <a:t>Klik om stijl te bewerken</a:t>
            </a:r>
          </a:p>
        </p:txBody>
      </p:sp>
      <p:sp>
        <p:nvSpPr>
          <p:cNvPr id="3" name="Tijdelijke aanduiding voor tekst 2">
            <a:extLst>
              <a:ext uri="{FF2B5EF4-FFF2-40B4-BE49-F238E27FC236}">
                <a16:creationId xmlns:a16="http://schemas.microsoft.com/office/drawing/2014/main" id="{0A12BE57-AADD-C996-01D7-E2E96BB4BE3A}"/>
              </a:ext>
            </a:extLst>
          </p:cNvPr>
          <p:cNvSpPr>
            <a:spLocks noGrp="1"/>
          </p:cNvSpPr>
          <p:nvPr>
            <p:ph type="body" idx="1"/>
          </p:nvPr>
        </p:nvSpPr>
        <p:spPr>
          <a:xfrm>
            <a:off x="1620000" y="2430000"/>
            <a:ext cx="15049800" cy="6527007"/>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C13E6875-075A-0C02-DFDC-82DAD67F8C52}"/>
              </a:ext>
            </a:extLst>
          </p:cNvPr>
          <p:cNvSpPr>
            <a:spLocks noGrp="1"/>
          </p:cNvSpPr>
          <p:nvPr>
            <p:ph type="sldNum" sz="quarter" idx="4"/>
          </p:nvPr>
        </p:nvSpPr>
        <p:spPr>
          <a:xfrm>
            <a:off x="540000" y="9423000"/>
            <a:ext cx="4114800" cy="324000"/>
          </a:xfrm>
          <a:prstGeom prst="rect">
            <a:avLst/>
          </a:prstGeom>
        </p:spPr>
        <p:txBody>
          <a:bodyPr vert="horz" lIns="0" tIns="0" rIns="0" bIns="0" rtlCol="0" anchor="ctr"/>
          <a:lstStyle>
            <a:lvl1pPr algn="l">
              <a:defRPr sz="1800" b="0" i="0">
                <a:solidFill>
                  <a:schemeClr val="bg2"/>
                </a:solidFill>
                <a:latin typeface="Arial" panose="020B0604020202020204" pitchFamily="34" charset="0"/>
                <a:cs typeface="Arial" panose="020B0604020202020204" pitchFamily="34" charset="0"/>
              </a:defRPr>
            </a:lvl1pPr>
          </a:lstStyle>
          <a:p>
            <a:fld id="{B557641F-C49E-4244-82A7-E1EBDAD4307B}" type="slidenum">
              <a:rPr lang="nl-NL" smtClean="0"/>
              <a:pPr/>
              <a:t>‹Nr.›</a:t>
            </a:fld>
            <a:endParaRPr lang="nl-NL"/>
          </a:p>
        </p:txBody>
      </p:sp>
    </p:spTree>
    <p:extLst>
      <p:ext uri="{BB962C8B-B14F-4D97-AF65-F5344CB8AC3E}">
        <p14:creationId xmlns:p14="http://schemas.microsoft.com/office/powerpoint/2010/main" val="177291723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Lst>
  <p:hf hdr="0" ftr="0" dt="0"/>
  <p:txStyles>
    <p:titleStyle>
      <a:lvl1pPr algn="l" defTabSz="1371600" rtl="0" eaLnBrk="1" latinLnBrk="0" hangingPunct="1">
        <a:lnSpc>
          <a:spcPts val="4500"/>
        </a:lnSpc>
        <a:spcBef>
          <a:spcPct val="0"/>
        </a:spcBef>
        <a:buNone/>
        <a:defRPr sz="4500" b="1" i="0" kern="0" spc="45"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ts val="3600"/>
        </a:lnSpc>
        <a:spcBef>
          <a:spcPts val="900"/>
        </a:spcBef>
        <a:buFont typeface="Arial" panose="020B0604020202020204" pitchFamily="34" charset="0"/>
        <a:buChar char="•"/>
        <a:defRPr sz="2700" b="0" i="0" kern="0" spc="45" baseline="0">
          <a:solidFill>
            <a:schemeClr val="bg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ts val="3600"/>
        </a:lnSpc>
        <a:spcBef>
          <a:spcPts val="900"/>
        </a:spcBef>
        <a:buFont typeface="Arial" panose="020B0604020202020204" pitchFamily="34" charset="0"/>
        <a:buChar char="•"/>
        <a:defRPr sz="2700" b="0" i="0" kern="0" spc="45" baseline="0">
          <a:solidFill>
            <a:schemeClr val="bg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ts val="3600"/>
        </a:lnSpc>
        <a:spcBef>
          <a:spcPts val="900"/>
        </a:spcBef>
        <a:buFont typeface="Arial" panose="020B0604020202020204" pitchFamily="34" charset="0"/>
        <a:buChar char="•"/>
        <a:defRPr sz="2700" b="0" i="0" kern="0" spc="45" baseline="0">
          <a:solidFill>
            <a:schemeClr val="bg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ts val="3600"/>
        </a:lnSpc>
        <a:spcBef>
          <a:spcPts val="900"/>
        </a:spcBef>
        <a:buFont typeface="Arial" panose="020B0604020202020204" pitchFamily="34" charset="0"/>
        <a:buChar char="•"/>
        <a:defRPr sz="2700" b="0" i="0" kern="0" spc="45" baseline="0">
          <a:solidFill>
            <a:schemeClr val="bg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ts val="3600"/>
        </a:lnSpc>
        <a:spcBef>
          <a:spcPts val="900"/>
        </a:spcBef>
        <a:buFont typeface="Arial" panose="020B0604020202020204" pitchFamily="34" charset="0"/>
        <a:buChar char="•"/>
        <a:defRPr sz="2700" b="0" i="0" kern="0" spc="45" baseline="0">
          <a:solidFill>
            <a:schemeClr val="bg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0BEF9-52DD-C6E4-C766-B07A60C38C7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77814C-C91E-22EE-CDF5-E05838CBB50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91BA82-AB47-04CA-71E9-879AA45B545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FC71930-C31A-4409-BA53-52192D7DD6CB}" type="datetimeFigureOut">
              <a:rPr lang="en-GB" smtClean="0"/>
              <a:t>21/02/2024</a:t>
            </a:fld>
            <a:endParaRPr lang="en-GB"/>
          </a:p>
        </p:txBody>
      </p:sp>
      <p:sp>
        <p:nvSpPr>
          <p:cNvPr id="5" name="Footer Placeholder 4">
            <a:extLst>
              <a:ext uri="{FF2B5EF4-FFF2-40B4-BE49-F238E27FC236}">
                <a16:creationId xmlns:a16="http://schemas.microsoft.com/office/drawing/2014/main" id="{D11C9DA3-3C14-6944-7B6C-F29D603E5C9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23A953-9255-F8C9-C18B-B1505028EC2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BDFA69B-99C4-4E2D-9852-04AEE1BDF158}" type="slidenum">
              <a:rPr lang="en-GB" smtClean="0"/>
              <a:t>‹Nr.›</a:t>
            </a:fld>
            <a:endParaRPr lang="en-GB"/>
          </a:p>
        </p:txBody>
      </p:sp>
    </p:spTree>
    <p:extLst>
      <p:ext uri="{BB962C8B-B14F-4D97-AF65-F5344CB8AC3E}">
        <p14:creationId xmlns:p14="http://schemas.microsoft.com/office/powerpoint/2010/main" val="124187963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F07E15F-E586-0D1F-A6D0-4246FAE19F0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BF550B4-6B01-1BB0-AC13-645BE392C6B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71E33F3-0FBD-E5C2-1068-0582FC80528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5849CB1-F11C-4068-9B22-EFADFB458464}" type="datetimeFigureOut">
              <a:rPr lang="nl-BE" smtClean="0"/>
              <a:t>21/02/2024</a:t>
            </a:fld>
            <a:endParaRPr lang="nl-BE"/>
          </a:p>
        </p:txBody>
      </p:sp>
      <p:sp>
        <p:nvSpPr>
          <p:cNvPr id="5" name="Tijdelijke aanduiding voor voettekst 4">
            <a:extLst>
              <a:ext uri="{FF2B5EF4-FFF2-40B4-BE49-F238E27FC236}">
                <a16:creationId xmlns:a16="http://schemas.microsoft.com/office/drawing/2014/main" id="{7B185CCC-1883-ACC1-AF67-95B02A50840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B985C114-1CFC-380B-A604-AA97B07C542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E096A34-7D81-4414-93C6-144FB57EC961}" type="slidenum">
              <a:rPr lang="nl-BE" smtClean="0"/>
              <a:t>‹Nr.›</a:t>
            </a:fld>
            <a:endParaRPr lang="nl-BE"/>
          </a:p>
        </p:txBody>
      </p:sp>
    </p:spTree>
    <p:extLst>
      <p:ext uri="{BB962C8B-B14F-4D97-AF65-F5344CB8AC3E}">
        <p14:creationId xmlns:p14="http://schemas.microsoft.com/office/powerpoint/2010/main" val="241152470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271463" indent="-271463" algn="l" defTabSz="1371600" rtl="0" eaLnBrk="1" latinLnBrk="0" hangingPunct="1">
        <a:lnSpc>
          <a:spcPct val="90000"/>
        </a:lnSpc>
        <a:spcBef>
          <a:spcPts val="1500"/>
        </a:spcBef>
        <a:buClr>
          <a:schemeClr val="tx2"/>
        </a:buClr>
        <a:buFont typeface="Arial" panose="020B0604020202020204" pitchFamily="34" charset="0"/>
        <a:buChar char="•"/>
        <a:defRPr sz="27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24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B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F07E15F-E586-0D1F-A6D0-4246FAE19F0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BF550B4-6B01-1BB0-AC13-645BE392C6B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71E33F3-0FBD-E5C2-1068-0582FC80528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5849CB1-F11C-4068-9B22-EFADFB458464}" type="datetimeFigureOut">
              <a:rPr lang="nl-BE" smtClean="0"/>
              <a:t>21/02/2024</a:t>
            </a:fld>
            <a:endParaRPr lang="nl-BE"/>
          </a:p>
        </p:txBody>
      </p:sp>
      <p:sp>
        <p:nvSpPr>
          <p:cNvPr id="5" name="Tijdelijke aanduiding voor voettekst 4">
            <a:extLst>
              <a:ext uri="{FF2B5EF4-FFF2-40B4-BE49-F238E27FC236}">
                <a16:creationId xmlns:a16="http://schemas.microsoft.com/office/drawing/2014/main" id="{7B185CCC-1883-ACC1-AF67-95B02A50840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B985C114-1CFC-380B-A604-AA97B07C542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E096A34-7D81-4414-93C6-144FB57EC961}" type="slidenum">
              <a:rPr lang="nl-BE" smtClean="0"/>
              <a:t>‹Nr.›</a:t>
            </a:fld>
            <a:endParaRPr lang="nl-BE"/>
          </a:p>
        </p:txBody>
      </p:sp>
    </p:spTree>
    <p:extLst>
      <p:ext uri="{BB962C8B-B14F-4D97-AF65-F5344CB8AC3E}">
        <p14:creationId xmlns:p14="http://schemas.microsoft.com/office/powerpoint/2010/main" val="237448757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271463" indent="-271463" algn="l" defTabSz="1371600" rtl="0" eaLnBrk="1" latinLnBrk="0" hangingPunct="1">
        <a:lnSpc>
          <a:spcPct val="90000"/>
        </a:lnSpc>
        <a:spcBef>
          <a:spcPts val="1500"/>
        </a:spcBef>
        <a:buClr>
          <a:schemeClr val="tx2"/>
        </a:buClr>
        <a:buFont typeface="Arial" panose="020B0604020202020204" pitchFamily="34" charset="0"/>
        <a:buChar char="•"/>
        <a:defRPr sz="27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24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Clr>
          <a:schemeClr val="tx2"/>
        </a:buClr>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B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jpeg"/><Relationship Id="rId2" Type="http://schemas.openxmlformats.org/officeDocument/2006/relationships/notesSlide" Target="../notesSlides/notesSlide4.xml"/><Relationship Id="rId16" Type="http://schemas.openxmlformats.org/officeDocument/2006/relationships/image" Target="../media/image71.jpeg"/><Relationship Id="rId20" Type="http://schemas.openxmlformats.org/officeDocument/2006/relationships/hyperlink" Target="https://smart-cities-marketplace.ec.europa.eu/matchmaking" TargetMode="Externa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jpeg"/><Relationship Id="rId19" Type="http://schemas.openxmlformats.org/officeDocument/2006/relationships/image" Target="../media/image74.pn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2" Type="http://schemas.openxmlformats.org/officeDocument/2006/relationships/hyperlink" Target="https://smart-cities-marketplace.ec.europa.eu/"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3.xml"/><Relationship Id="rId7" Type="http://schemas.openxmlformats.org/officeDocument/2006/relationships/slideLayout" Target="../slideLayouts/slideLayout4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86.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9.xml"/><Relationship Id="rId7" Type="http://schemas.openxmlformats.org/officeDocument/2006/relationships/slideLayout" Target="../slideLayouts/slideLayout4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88.png"/><Relationship Id="rId4" Type="http://schemas.openxmlformats.org/officeDocument/2006/relationships/tags" Target="../tags/tag10.xml"/><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45.xml"/><Relationship Id="rId5" Type="http://schemas.openxmlformats.org/officeDocument/2006/relationships/tags" Target="../tags/tag17.xml"/><Relationship Id="rId4" Type="http://schemas.openxmlformats.org/officeDocument/2006/relationships/tags" Target="../tags/tag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notesSlide" Target="../notesSlides/notesSlide6.xml"/><Relationship Id="rId18" Type="http://schemas.openxmlformats.org/officeDocument/2006/relationships/image" Target="../media/image93.png"/><Relationship Id="rId3" Type="http://schemas.openxmlformats.org/officeDocument/2006/relationships/tags" Target="../tags/tag20.xml"/><Relationship Id="rId21" Type="http://schemas.openxmlformats.org/officeDocument/2006/relationships/image" Target="../media/image96.png"/><Relationship Id="rId7" Type="http://schemas.openxmlformats.org/officeDocument/2006/relationships/tags" Target="../tags/tag24.xml"/><Relationship Id="rId12" Type="http://schemas.openxmlformats.org/officeDocument/2006/relationships/slideLayout" Target="../slideLayouts/slideLayout45.xml"/><Relationship Id="rId17" Type="http://schemas.openxmlformats.org/officeDocument/2006/relationships/image" Target="../media/image92.png"/><Relationship Id="rId2" Type="http://schemas.openxmlformats.org/officeDocument/2006/relationships/tags" Target="../tags/tag19.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image" Target="../media/image90.png"/><Relationship Id="rId10" Type="http://schemas.openxmlformats.org/officeDocument/2006/relationships/tags" Target="../tags/tag27.xml"/><Relationship Id="rId19" Type="http://schemas.openxmlformats.org/officeDocument/2006/relationships/image" Target="../media/image94.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6" Type="http://schemas.openxmlformats.org/officeDocument/2006/relationships/image" Target="../media/image99.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98.pn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hyperlink" Target="https://oascities.org/" TargetMode="External"/><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hyperlink" Target="https://www.bi-ped.e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hyperlink" Target="https://expedite-project.eu/" TargetMode="Externa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06.jpeg"/><Relationship Id="rId1" Type="http://schemas.openxmlformats.org/officeDocument/2006/relationships/slideLayout" Target="../slideLayouts/slideLayout4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8.jpeg"/><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hyperlink" Target="http://www.pngall.com/lego-png/download/52866" TargetMode="External"/><Relationship Id="rId2" Type="http://schemas.openxmlformats.org/officeDocument/2006/relationships/image" Target="../media/image109.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6.xm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5.jpeg"/><Relationship Id="rId1" Type="http://schemas.openxmlformats.org/officeDocument/2006/relationships/slideLayout" Target="../slideLayouts/slideLayout28.xml"/><Relationship Id="rId4" Type="http://schemas.openxmlformats.org/officeDocument/2006/relationships/image" Target="../media/image15.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7.png"/><Relationship Id="rId1" Type="http://schemas.openxmlformats.org/officeDocument/2006/relationships/slideLayout" Target="../slideLayouts/slideLayout28.xml"/><Relationship Id="rId4" Type="http://schemas.openxmlformats.org/officeDocument/2006/relationships/image" Target="../media/image15.sv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8.png"/><Relationship Id="rId1" Type="http://schemas.openxmlformats.org/officeDocument/2006/relationships/slideLayout" Target="../slideLayouts/slideLayout28.xml"/><Relationship Id="rId4" Type="http://schemas.openxmlformats.org/officeDocument/2006/relationships/image" Target="../media/image15.sv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9.png"/><Relationship Id="rId1" Type="http://schemas.openxmlformats.org/officeDocument/2006/relationships/slideLayout" Target="../slideLayouts/slideLayout28.xml"/><Relationship Id="rId4" Type="http://schemas.openxmlformats.org/officeDocument/2006/relationships/image" Target="../media/image15.svg"/></Relationships>
</file>

<file path=ppt/slides/_rels/slide5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hyperlink" Target="http://www.dmi-ecosysteem.nl/en" TargetMode="Externa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audiovisual.ec.europa.eu/%20en/podcasts#C-000010" TargetMode="External"/><Relationship Id="rId13" Type="http://schemas.openxmlformats.org/officeDocument/2006/relationships/image" Target="../media/image138.png"/><Relationship Id="rId3" Type="http://schemas.openxmlformats.org/officeDocument/2006/relationships/hyperlink" Target="https://smart-cities-marketplace.ec.europa.eu/" TargetMode="External"/><Relationship Id="rId7" Type="http://schemas.openxmlformats.org/officeDocument/2006/relationships/hyperlink" Target="https://www.youtube.com/c/SmartCitiesMarketplace" TargetMode="External"/><Relationship Id="rId12"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linkedin.com/company/eusmartcities" TargetMode="External"/><Relationship Id="rId11" Type="http://schemas.openxmlformats.org/officeDocument/2006/relationships/image" Target="../media/image136.png"/><Relationship Id="rId5" Type="http://schemas.openxmlformats.org/officeDocument/2006/relationships/hyperlink" Target="https://twitter.com/EUSmartCities" TargetMode="External"/><Relationship Id="rId15" Type="http://schemas.openxmlformats.org/officeDocument/2006/relationships/hyperlink" Target="mailto:matchmaking@smartcitiesmarketplace.eu" TargetMode="External"/><Relationship Id="rId10" Type="http://schemas.openxmlformats.org/officeDocument/2006/relationships/image" Target="../media/image135.png"/><Relationship Id="rId4" Type="http://schemas.openxmlformats.org/officeDocument/2006/relationships/hyperlink" Target="http://www.ec.europa.eu/newsroom%20/ener/user-subscriptions%20/1759/create" TargetMode="External"/><Relationship Id="rId9" Type="http://schemas.openxmlformats.org/officeDocument/2006/relationships/image" Target="../media/image134.png"/><Relationship Id="rId14"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2.xml"/><Relationship Id="rId16"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6129F-787B-F14D-A600-A9489F27EB35}"/>
              </a:ext>
            </a:extLst>
          </p:cNvPr>
          <p:cNvSpPr>
            <a:spLocks noGrp="1"/>
          </p:cNvSpPr>
          <p:nvPr>
            <p:ph type="ctrTitle"/>
          </p:nvPr>
        </p:nvSpPr>
        <p:spPr>
          <a:xfrm>
            <a:off x="826599" y="6736892"/>
            <a:ext cx="11758611" cy="2609674"/>
          </a:xfrm>
        </p:spPr>
        <p:txBody>
          <a:bodyPr>
            <a:normAutofit fontScale="90000"/>
          </a:bodyPr>
          <a:lstStyle/>
          <a:p>
            <a:r>
              <a:rPr lang="en-GB" sz="6000" b="1">
                <a:solidFill>
                  <a:schemeClr val="accent4"/>
                </a:solidFill>
              </a:rPr>
              <a:t>AI in the Energy Sector: </a:t>
            </a:r>
            <a:r>
              <a:rPr lang="en-GB" sz="6000">
                <a:solidFill>
                  <a:schemeClr val="accent4"/>
                </a:solidFill>
              </a:rPr>
              <a:t>Transforming Smart Cities and Power Systems</a:t>
            </a:r>
          </a:p>
        </p:txBody>
      </p:sp>
      <p:sp>
        <p:nvSpPr>
          <p:cNvPr id="3" name="Untertitel 2">
            <a:extLst>
              <a:ext uri="{FF2B5EF4-FFF2-40B4-BE49-F238E27FC236}">
                <a16:creationId xmlns:a16="http://schemas.microsoft.com/office/drawing/2014/main" id="{4221003B-0210-704D-9FF8-86FC824AFB57}"/>
              </a:ext>
            </a:extLst>
          </p:cNvPr>
          <p:cNvSpPr>
            <a:spLocks noGrp="1"/>
          </p:cNvSpPr>
          <p:nvPr>
            <p:ph type="subTitle" idx="1"/>
          </p:nvPr>
        </p:nvSpPr>
        <p:spPr>
          <a:xfrm>
            <a:off x="942977" y="9263441"/>
            <a:ext cx="16130025" cy="652461"/>
          </a:xfrm>
        </p:spPr>
        <p:txBody>
          <a:bodyPr>
            <a:normAutofit/>
          </a:bodyPr>
          <a:lstStyle/>
          <a:p>
            <a:r>
              <a:rPr lang="en-BE" sz="2200"/>
              <a:t>20</a:t>
            </a:r>
            <a:r>
              <a:rPr lang="en-GB" sz="2200"/>
              <a:t> </a:t>
            </a:r>
            <a:r>
              <a:rPr lang="en-BE" sz="2200"/>
              <a:t>February </a:t>
            </a:r>
            <a:r>
              <a:rPr lang="en-GB" sz="2200"/>
              <a:t>202</a:t>
            </a:r>
            <a:r>
              <a:rPr lang="en-BE" sz="2200"/>
              <a:t>4 | WEBINAR</a:t>
            </a:r>
            <a:endParaRPr lang="en-BE" sz="2200" b="1">
              <a:solidFill>
                <a:schemeClr val="accent6"/>
              </a:solidFill>
            </a:endParaRPr>
          </a:p>
        </p:txBody>
      </p:sp>
    </p:spTree>
    <p:extLst>
      <p:ext uri="{BB962C8B-B14F-4D97-AF65-F5344CB8AC3E}">
        <p14:creationId xmlns:p14="http://schemas.microsoft.com/office/powerpoint/2010/main" val="3110007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1E479F-587A-8F2D-59E3-A0B78BCB8003}"/>
              </a:ext>
            </a:extLst>
          </p:cNvPr>
          <p:cNvSpPr/>
          <p:nvPr/>
        </p:nvSpPr>
        <p:spPr>
          <a:xfrm>
            <a:off x="4460967" y="266057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4847000-FEAD-E008-4EA1-473424A26640}"/>
              </a:ext>
            </a:extLst>
          </p:cNvPr>
          <p:cNvSpPr/>
          <p:nvPr/>
        </p:nvSpPr>
        <p:spPr>
          <a:xfrm>
            <a:off x="7586417" y="266057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0FC9F1B3-EF28-66E0-C857-315D141BA267}"/>
              </a:ext>
            </a:extLst>
          </p:cNvPr>
          <p:cNvSpPr/>
          <p:nvPr/>
        </p:nvSpPr>
        <p:spPr>
          <a:xfrm>
            <a:off x="10666895" y="266057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13263344-BEB4-AE15-96FA-5286C1EF28A0}"/>
              </a:ext>
            </a:extLst>
          </p:cNvPr>
          <p:cNvSpPr/>
          <p:nvPr/>
        </p:nvSpPr>
        <p:spPr>
          <a:xfrm>
            <a:off x="13949741" y="266057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62">
            <a:extLst>
              <a:ext uri="{FF2B5EF4-FFF2-40B4-BE49-F238E27FC236}">
                <a16:creationId xmlns:a16="http://schemas.microsoft.com/office/drawing/2014/main" id="{D44D41AD-D4DD-9794-7309-8C2A987AD903}"/>
              </a:ext>
            </a:extLst>
          </p:cNvPr>
          <p:cNvSpPr/>
          <p:nvPr/>
        </p:nvSpPr>
        <p:spPr>
          <a:xfrm>
            <a:off x="1380489" y="454933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63">
            <a:extLst>
              <a:ext uri="{FF2B5EF4-FFF2-40B4-BE49-F238E27FC236}">
                <a16:creationId xmlns:a16="http://schemas.microsoft.com/office/drawing/2014/main" id="{4C8D2AAC-2C2C-64D9-2BD2-E61DC189F011}"/>
              </a:ext>
            </a:extLst>
          </p:cNvPr>
          <p:cNvSpPr/>
          <p:nvPr/>
        </p:nvSpPr>
        <p:spPr>
          <a:xfrm>
            <a:off x="4460967" y="454933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BBECC8E9-1E6C-8F78-C056-A5A8657DCB0F}"/>
              </a:ext>
            </a:extLst>
          </p:cNvPr>
          <p:cNvSpPr/>
          <p:nvPr/>
        </p:nvSpPr>
        <p:spPr>
          <a:xfrm>
            <a:off x="7586417" y="454933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Rectangle 65">
            <a:extLst>
              <a:ext uri="{FF2B5EF4-FFF2-40B4-BE49-F238E27FC236}">
                <a16:creationId xmlns:a16="http://schemas.microsoft.com/office/drawing/2014/main" id="{F88D5B10-DFFE-7921-9C27-1196C1E321CC}"/>
              </a:ext>
            </a:extLst>
          </p:cNvPr>
          <p:cNvSpPr/>
          <p:nvPr/>
        </p:nvSpPr>
        <p:spPr>
          <a:xfrm>
            <a:off x="10666895" y="454933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Rectangle 66">
            <a:extLst>
              <a:ext uri="{FF2B5EF4-FFF2-40B4-BE49-F238E27FC236}">
                <a16:creationId xmlns:a16="http://schemas.microsoft.com/office/drawing/2014/main" id="{E3FE03E5-1C50-30DE-665D-077F9C2E29DA}"/>
              </a:ext>
            </a:extLst>
          </p:cNvPr>
          <p:cNvSpPr/>
          <p:nvPr/>
        </p:nvSpPr>
        <p:spPr>
          <a:xfrm>
            <a:off x="13949741" y="454933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Rectangle 67">
            <a:extLst>
              <a:ext uri="{FF2B5EF4-FFF2-40B4-BE49-F238E27FC236}">
                <a16:creationId xmlns:a16="http://schemas.microsoft.com/office/drawing/2014/main" id="{4F11A207-8258-D53D-75A2-5DF581321E1E}"/>
              </a:ext>
            </a:extLst>
          </p:cNvPr>
          <p:cNvSpPr/>
          <p:nvPr/>
        </p:nvSpPr>
        <p:spPr>
          <a:xfrm>
            <a:off x="1380489" y="6398154"/>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Rectangle 68">
            <a:extLst>
              <a:ext uri="{FF2B5EF4-FFF2-40B4-BE49-F238E27FC236}">
                <a16:creationId xmlns:a16="http://schemas.microsoft.com/office/drawing/2014/main" id="{7D000400-E4B2-3B34-2626-EBFC607061D6}"/>
              </a:ext>
            </a:extLst>
          </p:cNvPr>
          <p:cNvSpPr/>
          <p:nvPr/>
        </p:nvSpPr>
        <p:spPr>
          <a:xfrm>
            <a:off x="4460967" y="6398154"/>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a:extLst>
              <a:ext uri="{FF2B5EF4-FFF2-40B4-BE49-F238E27FC236}">
                <a16:creationId xmlns:a16="http://schemas.microsoft.com/office/drawing/2014/main" id="{941885F9-BFF3-324F-6122-63C983117637}"/>
              </a:ext>
            </a:extLst>
          </p:cNvPr>
          <p:cNvSpPr/>
          <p:nvPr/>
        </p:nvSpPr>
        <p:spPr>
          <a:xfrm>
            <a:off x="7586417" y="6398154"/>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id="{35049704-20ED-3CF6-8D31-CFF74D797D0D}"/>
              </a:ext>
            </a:extLst>
          </p:cNvPr>
          <p:cNvSpPr/>
          <p:nvPr/>
        </p:nvSpPr>
        <p:spPr>
          <a:xfrm>
            <a:off x="13949741" y="643809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a:extLst>
              <a:ext uri="{FF2B5EF4-FFF2-40B4-BE49-F238E27FC236}">
                <a16:creationId xmlns:a16="http://schemas.microsoft.com/office/drawing/2014/main" id="{2DEA2EC5-4892-F24F-4D53-FA890A8EF996}"/>
              </a:ext>
            </a:extLst>
          </p:cNvPr>
          <p:cNvSpPr/>
          <p:nvPr/>
        </p:nvSpPr>
        <p:spPr>
          <a:xfrm>
            <a:off x="1405667" y="830661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a:extLst>
              <a:ext uri="{FF2B5EF4-FFF2-40B4-BE49-F238E27FC236}">
                <a16:creationId xmlns:a16="http://schemas.microsoft.com/office/drawing/2014/main" id="{5FCE8E68-27A1-B550-AE42-24798BF6808E}"/>
              </a:ext>
            </a:extLst>
          </p:cNvPr>
          <p:cNvSpPr/>
          <p:nvPr/>
        </p:nvSpPr>
        <p:spPr>
          <a:xfrm>
            <a:off x="4448496" y="8246973"/>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Rectangle 73">
            <a:extLst>
              <a:ext uri="{FF2B5EF4-FFF2-40B4-BE49-F238E27FC236}">
                <a16:creationId xmlns:a16="http://schemas.microsoft.com/office/drawing/2014/main" id="{C20435EB-3AB5-D87E-21A4-7E4C2AC8DCC2}"/>
              </a:ext>
            </a:extLst>
          </p:cNvPr>
          <p:cNvSpPr/>
          <p:nvPr/>
        </p:nvSpPr>
        <p:spPr>
          <a:xfrm>
            <a:off x="7582176" y="8246973"/>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5C1FD0D5-BD21-D157-EE6D-991CED4E97BB}"/>
              </a:ext>
            </a:extLst>
          </p:cNvPr>
          <p:cNvSpPr/>
          <p:nvPr/>
        </p:nvSpPr>
        <p:spPr>
          <a:xfrm>
            <a:off x="1380489" y="266057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Imagem 4">
            <a:extLst>
              <a:ext uri="{FF2B5EF4-FFF2-40B4-BE49-F238E27FC236}">
                <a16:creationId xmlns:a16="http://schemas.microsoft.com/office/drawing/2014/main" id="{192A49BF-3D09-ED5F-E05B-E6A05BD5F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8682" y="2973623"/>
            <a:ext cx="1999479" cy="966962"/>
          </a:xfrm>
          <a:prstGeom prst="rect">
            <a:avLst/>
          </a:prstGeom>
          <a:solidFill>
            <a:schemeClr val="bg1"/>
          </a:solidFill>
        </p:spPr>
      </p:pic>
      <p:pic>
        <p:nvPicPr>
          <p:cNvPr id="15" name="Imagem 5">
            <a:extLst>
              <a:ext uri="{FF2B5EF4-FFF2-40B4-BE49-F238E27FC236}">
                <a16:creationId xmlns:a16="http://schemas.microsoft.com/office/drawing/2014/main" id="{CE70C4DC-56EB-2B12-5055-2C7CC149F9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37142" y="2828885"/>
            <a:ext cx="2201061" cy="1256438"/>
          </a:xfrm>
          <a:prstGeom prst="rect">
            <a:avLst/>
          </a:prstGeom>
          <a:solidFill>
            <a:schemeClr val="bg1"/>
          </a:solidFill>
        </p:spPr>
      </p:pic>
      <p:pic>
        <p:nvPicPr>
          <p:cNvPr id="16" name="Imagem 6">
            <a:extLst>
              <a:ext uri="{FF2B5EF4-FFF2-40B4-BE49-F238E27FC236}">
                <a16:creationId xmlns:a16="http://schemas.microsoft.com/office/drawing/2014/main" id="{74BC6553-9F12-974D-CFEF-26F2B6209A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04780" y="4701743"/>
            <a:ext cx="1288241" cy="1288241"/>
          </a:xfrm>
          <a:prstGeom prst="rect">
            <a:avLst/>
          </a:prstGeom>
          <a:solidFill>
            <a:schemeClr val="bg1"/>
          </a:solidFill>
        </p:spPr>
      </p:pic>
      <p:pic>
        <p:nvPicPr>
          <p:cNvPr id="17" name="Imagem 7">
            <a:extLst>
              <a:ext uri="{FF2B5EF4-FFF2-40B4-BE49-F238E27FC236}">
                <a16:creationId xmlns:a16="http://schemas.microsoft.com/office/drawing/2014/main" id="{67794E3B-C99C-DC9C-3AC8-4B92FF6B9C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38151" y="5115236"/>
            <a:ext cx="2033354" cy="461253"/>
          </a:xfrm>
          <a:prstGeom prst="rect">
            <a:avLst/>
          </a:prstGeom>
          <a:solidFill>
            <a:schemeClr val="bg1"/>
          </a:solidFill>
        </p:spPr>
      </p:pic>
      <p:pic>
        <p:nvPicPr>
          <p:cNvPr id="18" name="Imagem 15">
            <a:extLst>
              <a:ext uri="{FF2B5EF4-FFF2-40B4-BE49-F238E27FC236}">
                <a16:creationId xmlns:a16="http://schemas.microsoft.com/office/drawing/2014/main" id="{8536DA4C-0462-5926-E696-99B1A26106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80426" y="3150254"/>
            <a:ext cx="1748802" cy="613698"/>
          </a:xfrm>
          <a:prstGeom prst="rect">
            <a:avLst/>
          </a:prstGeom>
          <a:solidFill>
            <a:schemeClr val="bg1"/>
          </a:solidFill>
        </p:spPr>
      </p:pic>
      <p:pic>
        <p:nvPicPr>
          <p:cNvPr id="23" name="Imagem 16">
            <a:extLst>
              <a:ext uri="{FF2B5EF4-FFF2-40B4-BE49-F238E27FC236}">
                <a16:creationId xmlns:a16="http://schemas.microsoft.com/office/drawing/2014/main" id="{25F15C62-7F38-9691-0907-705BDB068F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07497" y="4862105"/>
            <a:ext cx="1521851" cy="967515"/>
          </a:xfrm>
          <a:prstGeom prst="rect">
            <a:avLst/>
          </a:prstGeom>
          <a:solidFill>
            <a:schemeClr val="bg1"/>
          </a:solidFill>
        </p:spPr>
      </p:pic>
      <p:pic>
        <p:nvPicPr>
          <p:cNvPr id="24" name="Imagem 17">
            <a:extLst>
              <a:ext uri="{FF2B5EF4-FFF2-40B4-BE49-F238E27FC236}">
                <a16:creationId xmlns:a16="http://schemas.microsoft.com/office/drawing/2014/main" id="{811E3FE1-4C79-A707-0101-44B3F11222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50292" y="5107478"/>
            <a:ext cx="2248113" cy="476769"/>
          </a:xfrm>
          <a:prstGeom prst="rect">
            <a:avLst/>
          </a:prstGeom>
          <a:solidFill>
            <a:schemeClr val="bg1"/>
          </a:solidFill>
        </p:spPr>
      </p:pic>
      <p:pic>
        <p:nvPicPr>
          <p:cNvPr id="26" name="Imagem 18">
            <a:extLst>
              <a:ext uri="{FF2B5EF4-FFF2-40B4-BE49-F238E27FC236}">
                <a16:creationId xmlns:a16="http://schemas.microsoft.com/office/drawing/2014/main" id="{9A8B6A9B-91E0-47AE-D478-46A61FFAAA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56002" y="3069562"/>
            <a:ext cx="2585798" cy="775085"/>
          </a:xfrm>
          <a:prstGeom prst="rect">
            <a:avLst/>
          </a:prstGeom>
          <a:solidFill>
            <a:schemeClr val="bg1"/>
          </a:solidFill>
        </p:spPr>
      </p:pic>
      <p:pic>
        <p:nvPicPr>
          <p:cNvPr id="27" name="Imagem 21">
            <a:extLst>
              <a:ext uri="{FF2B5EF4-FFF2-40B4-BE49-F238E27FC236}">
                <a16:creationId xmlns:a16="http://schemas.microsoft.com/office/drawing/2014/main" id="{5919B4CB-FBA4-6696-0E9D-D21D27123F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46815" y="3161834"/>
            <a:ext cx="2055071" cy="590538"/>
          </a:xfrm>
          <a:prstGeom prst="rect">
            <a:avLst/>
          </a:prstGeom>
          <a:solidFill>
            <a:schemeClr val="bg1"/>
          </a:solidFill>
        </p:spPr>
      </p:pic>
      <p:pic>
        <p:nvPicPr>
          <p:cNvPr id="36" name="Imagem 8">
            <a:extLst>
              <a:ext uri="{FF2B5EF4-FFF2-40B4-BE49-F238E27FC236}">
                <a16:creationId xmlns:a16="http://schemas.microsoft.com/office/drawing/2014/main" id="{31D7399E-2D4F-22A3-EB2D-A35963028AC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73511" y="6632489"/>
            <a:ext cx="1589820" cy="1124385"/>
          </a:xfrm>
          <a:prstGeom prst="rect">
            <a:avLst/>
          </a:prstGeom>
          <a:solidFill>
            <a:schemeClr val="bg1"/>
          </a:solidFill>
        </p:spPr>
      </p:pic>
      <p:pic>
        <p:nvPicPr>
          <p:cNvPr id="37" name="Imagem 9">
            <a:extLst>
              <a:ext uri="{FF2B5EF4-FFF2-40B4-BE49-F238E27FC236}">
                <a16:creationId xmlns:a16="http://schemas.microsoft.com/office/drawing/2014/main" id="{E1643514-8CC3-B5F4-E29C-04D7392B57E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58996" y="6966734"/>
            <a:ext cx="1579806" cy="455897"/>
          </a:xfrm>
          <a:prstGeom prst="rect">
            <a:avLst/>
          </a:prstGeom>
          <a:solidFill>
            <a:schemeClr val="bg1"/>
          </a:solidFill>
        </p:spPr>
      </p:pic>
      <p:pic>
        <p:nvPicPr>
          <p:cNvPr id="38" name="Imagem 10">
            <a:extLst>
              <a:ext uri="{FF2B5EF4-FFF2-40B4-BE49-F238E27FC236}">
                <a16:creationId xmlns:a16="http://schemas.microsoft.com/office/drawing/2014/main" id="{0F7DAE38-B68C-D937-B9D0-0F9F91D045C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75238" y="6968678"/>
            <a:ext cx="2398221" cy="452009"/>
          </a:xfrm>
          <a:prstGeom prst="rect">
            <a:avLst/>
          </a:prstGeom>
          <a:solidFill>
            <a:schemeClr val="bg1"/>
          </a:solidFill>
        </p:spPr>
      </p:pic>
      <p:pic>
        <p:nvPicPr>
          <p:cNvPr id="39" name="Imagem 11">
            <a:extLst>
              <a:ext uri="{FF2B5EF4-FFF2-40B4-BE49-F238E27FC236}">
                <a16:creationId xmlns:a16="http://schemas.microsoft.com/office/drawing/2014/main" id="{4B38AA57-D704-2B1A-F27A-6DA7E533F0B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237143" y="6914104"/>
            <a:ext cx="2355299" cy="661025"/>
          </a:xfrm>
          <a:prstGeom prst="rect">
            <a:avLst/>
          </a:prstGeom>
          <a:solidFill>
            <a:schemeClr val="bg1"/>
          </a:solidFill>
        </p:spPr>
      </p:pic>
      <p:pic>
        <p:nvPicPr>
          <p:cNvPr id="40" name="Imagem 12">
            <a:extLst>
              <a:ext uri="{FF2B5EF4-FFF2-40B4-BE49-F238E27FC236}">
                <a16:creationId xmlns:a16="http://schemas.microsoft.com/office/drawing/2014/main" id="{9CCC8255-39E9-5AC0-A7C3-EADE79872F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35413" y="8523560"/>
            <a:ext cx="2316372" cy="1159167"/>
          </a:xfrm>
          <a:prstGeom prst="rect">
            <a:avLst/>
          </a:prstGeom>
          <a:solidFill>
            <a:schemeClr val="bg1"/>
          </a:solidFill>
        </p:spPr>
      </p:pic>
      <p:pic>
        <p:nvPicPr>
          <p:cNvPr id="41" name="Imagem 13">
            <a:extLst>
              <a:ext uri="{FF2B5EF4-FFF2-40B4-BE49-F238E27FC236}">
                <a16:creationId xmlns:a16="http://schemas.microsoft.com/office/drawing/2014/main" id="{C5457CF7-4394-98B0-FA12-49E912BB614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681620" y="8642357"/>
            <a:ext cx="2309616" cy="802287"/>
          </a:xfrm>
          <a:prstGeom prst="rect">
            <a:avLst/>
          </a:prstGeom>
          <a:solidFill>
            <a:schemeClr val="bg1"/>
          </a:solidFill>
        </p:spPr>
      </p:pic>
      <p:pic>
        <p:nvPicPr>
          <p:cNvPr id="42" name="Imagem 14">
            <a:extLst>
              <a:ext uri="{FF2B5EF4-FFF2-40B4-BE49-F238E27FC236}">
                <a16:creationId xmlns:a16="http://schemas.microsoft.com/office/drawing/2014/main" id="{7D0D68B3-AECF-4EF1-58C1-F32A60AC6F1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715176" y="8803768"/>
            <a:ext cx="2509868" cy="479468"/>
          </a:xfrm>
          <a:prstGeom prst="rect">
            <a:avLst/>
          </a:prstGeom>
          <a:solidFill>
            <a:schemeClr val="bg1"/>
          </a:solidFill>
        </p:spPr>
      </p:pic>
      <p:pic>
        <p:nvPicPr>
          <p:cNvPr id="43" name="Imagem 19">
            <a:extLst>
              <a:ext uri="{FF2B5EF4-FFF2-40B4-BE49-F238E27FC236}">
                <a16:creationId xmlns:a16="http://schemas.microsoft.com/office/drawing/2014/main" id="{A83BFF98-9977-0027-A3A3-DD7ADC90040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624130" y="4780712"/>
            <a:ext cx="1427085" cy="1130301"/>
          </a:xfrm>
          <a:prstGeom prst="rect">
            <a:avLst/>
          </a:prstGeom>
          <a:solidFill>
            <a:schemeClr val="bg1"/>
          </a:solidFill>
        </p:spPr>
      </p:pic>
      <p:sp>
        <p:nvSpPr>
          <p:cNvPr id="78" name="Rectangle 77">
            <a:hlinkClick r:id="rId20"/>
            <a:extLst>
              <a:ext uri="{FF2B5EF4-FFF2-40B4-BE49-F238E27FC236}">
                <a16:creationId xmlns:a16="http://schemas.microsoft.com/office/drawing/2014/main" id="{B4CC47DF-8443-B4AA-52CE-B8B91FB12D23}"/>
              </a:ext>
            </a:extLst>
          </p:cNvPr>
          <p:cNvSpPr/>
          <p:nvPr/>
        </p:nvSpPr>
        <p:spPr>
          <a:xfrm>
            <a:off x="10666895" y="8306616"/>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a:extLst>
              <a:ext uri="{FF2B5EF4-FFF2-40B4-BE49-F238E27FC236}">
                <a16:creationId xmlns:a16="http://schemas.microsoft.com/office/drawing/2014/main" id="{AE3C79B9-1F68-D314-5F90-3AE64DAF507E}"/>
              </a:ext>
            </a:extLst>
          </p:cNvPr>
          <p:cNvSpPr txBox="1"/>
          <p:nvPr/>
        </p:nvSpPr>
        <p:spPr>
          <a:xfrm>
            <a:off x="10666895" y="8883011"/>
            <a:ext cx="2753379" cy="415498"/>
          </a:xfrm>
          <a:prstGeom prst="rect">
            <a:avLst/>
          </a:prstGeom>
          <a:noFill/>
        </p:spPr>
        <p:txBody>
          <a:bodyPr wrap="square">
            <a:spAutoFit/>
          </a:bodyPr>
          <a:lstStyle/>
          <a:p>
            <a:pPr algn="ctr" defTabSz="685800">
              <a:buClrTx/>
              <a:defRPr/>
            </a:pPr>
            <a:r>
              <a:rPr lang="en-US" sz="2100" kern="1200">
                <a:solidFill>
                  <a:srgbClr val="00A3DB"/>
                </a:solidFill>
                <a:latin typeface="Open Sans" panose="020B0606030504020204" pitchFamily="34" charset="0"/>
                <a:ea typeface="Open Sans" panose="020B0606030504020204" pitchFamily="34" charset="0"/>
                <a:cs typeface="Open Sans" panose="020B0606030504020204" pitchFamily="34" charset="0"/>
              </a:rPr>
              <a:t>…and expanding!</a:t>
            </a:r>
            <a:endParaRPr lang="en-GB" sz="2100" kern="1200">
              <a:latin typeface="Open Sans" panose="020B0606030504020204" pitchFamily="34" charset="0"/>
              <a:ea typeface="Open Sans" panose="020B0606030504020204" pitchFamily="34" charset="0"/>
              <a:cs typeface="Open Sans" panose="020B0606030504020204" pitchFamily="34" charset="0"/>
            </a:endParaRPr>
          </a:p>
        </p:txBody>
      </p:sp>
      <p:sp>
        <p:nvSpPr>
          <p:cNvPr id="82" name="Title 81">
            <a:extLst>
              <a:ext uri="{FF2B5EF4-FFF2-40B4-BE49-F238E27FC236}">
                <a16:creationId xmlns:a16="http://schemas.microsoft.com/office/drawing/2014/main" id="{27968491-8AA6-F351-3013-3283BC64AAD6}"/>
              </a:ext>
            </a:extLst>
          </p:cNvPr>
          <p:cNvSpPr>
            <a:spLocks noGrp="1"/>
          </p:cNvSpPr>
          <p:nvPr>
            <p:ph type="title"/>
          </p:nvPr>
        </p:nvSpPr>
        <p:spPr/>
        <p:txBody>
          <a:bodyPr>
            <a:normAutofit fontScale="90000"/>
          </a:bodyPr>
          <a:lstStyle/>
          <a:p>
            <a:r>
              <a:rPr lang="en-BE" sz="5400"/>
              <a:t>And its expanding </a:t>
            </a:r>
            <a:r>
              <a:rPr lang="en-GB" sz="5400"/>
              <a:t>network</a:t>
            </a:r>
            <a:r>
              <a:rPr lang="en-BE" sz="5400"/>
              <a:t> of 1</a:t>
            </a:r>
            <a:r>
              <a:rPr lang="de-DE" sz="5400"/>
              <a:t>8</a:t>
            </a:r>
            <a:r>
              <a:rPr lang="en-BE" sz="5400"/>
              <a:t> investors</a:t>
            </a:r>
            <a:endParaRPr lang="en-GB" sz="5400"/>
          </a:p>
        </p:txBody>
      </p:sp>
      <p:sp>
        <p:nvSpPr>
          <p:cNvPr id="2" name="Rectangle 1">
            <a:extLst>
              <a:ext uri="{FF2B5EF4-FFF2-40B4-BE49-F238E27FC236}">
                <a16:creationId xmlns:a16="http://schemas.microsoft.com/office/drawing/2014/main" id="{52F3521A-FFAC-7894-2681-6137D15313CF}"/>
              </a:ext>
            </a:extLst>
          </p:cNvPr>
          <p:cNvSpPr/>
          <p:nvPr/>
        </p:nvSpPr>
        <p:spPr>
          <a:xfrm>
            <a:off x="10666895" y="6438095"/>
            <a:ext cx="2775864" cy="1593054"/>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528A5930-6AD5-0415-82FB-99B19880D737}"/>
              </a:ext>
            </a:extLst>
          </p:cNvPr>
          <p:cNvPicPr>
            <a:picLocks noChangeAspect="1"/>
          </p:cNvPicPr>
          <p:nvPr/>
        </p:nvPicPr>
        <p:blipFill>
          <a:blip r:embed="rId21"/>
          <a:stretch>
            <a:fillRect/>
          </a:stretch>
        </p:blipFill>
        <p:spPr>
          <a:xfrm>
            <a:off x="11018478" y="6640946"/>
            <a:ext cx="2109507" cy="1187351"/>
          </a:xfrm>
          <a:prstGeom prst="rect">
            <a:avLst/>
          </a:prstGeom>
        </p:spPr>
      </p:pic>
    </p:spTree>
    <p:extLst>
      <p:ext uri="{BB962C8B-B14F-4D97-AF65-F5344CB8AC3E}">
        <p14:creationId xmlns:p14="http://schemas.microsoft.com/office/powerpoint/2010/main" val="3518738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2369-4E8A-6206-56DB-7D8E6971EB10}"/>
              </a:ext>
            </a:extLst>
          </p:cNvPr>
          <p:cNvSpPr>
            <a:spLocks noGrp="1"/>
          </p:cNvSpPr>
          <p:nvPr>
            <p:ph type="title"/>
          </p:nvPr>
        </p:nvSpPr>
        <p:spPr/>
        <p:txBody>
          <a:bodyPr>
            <a:normAutofit/>
          </a:bodyPr>
          <a:lstStyle/>
          <a:p>
            <a:r>
              <a:rPr lang="en-BE" sz="5400">
                <a:solidFill>
                  <a:srgbClr val="FFFFFF"/>
                </a:solidFill>
              </a:rPr>
              <a:t>Some statistics...</a:t>
            </a:r>
            <a:endParaRPr lang="en-GB" sz="5400">
              <a:solidFill>
                <a:srgbClr val="FFFFFF"/>
              </a:solidFill>
            </a:endParaRPr>
          </a:p>
        </p:txBody>
      </p:sp>
      <p:sp>
        <p:nvSpPr>
          <p:cNvPr id="10" name="Rectangle 9">
            <a:extLst>
              <a:ext uri="{FF2B5EF4-FFF2-40B4-BE49-F238E27FC236}">
                <a16:creationId xmlns:a16="http://schemas.microsoft.com/office/drawing/2014/main" id="{D5438EDB-6F2C-FE8C-AE67-11631C67977C}"/>
              </a:ext>
            </a:extLst>
          </p:cNvPr>
          <p:cNvSpPr/>
          <p:nvPr/>
        </p:nvSpPr>
        <p:spPr>
          <a:xfrm>
            <a:off x="5226965" y="3360423"/>
            <a:ext cx="3575750" cy="4810431"/>
          </a:xfrm>
          <a:prstGeom prst="rect">
            <a:avLst/>
          </a:prstGeom>
          <a:solidFill>
            <a:srgbClr val="FFFFFF"/>
          </a:solidFill>
          <a:ln w="15875" cap="rnd" cmpd="sng" algn="ctr">
            <a:noFill/>
            <a:prstDash val="solid"/>
          </a:ln>
          <a:effectLst>
            <a:outerShdw blurRad="38100" dist="12700" dir="5400000" algn="ctr" rotWithShape="0">
              <a:srgbClr val="000000">
                <a:alpha val="15000"/>
              </a:srgbClr>
            </a:outerShdw>
          </a:effectLst>
        </p:spPr>
        <p:txBody>
          <a:bodyPr lIns="411480" tIns="0" rIns="274320" bIns="8100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685835">
              <a:spcBef>
                <a:spcPts val="1500"/>
              </a:spcBef>
              <a:defRPr/>
            </a:pPr>
            <a:r>
              <a:rPr lang="en-BE" sz="4500">
                <a:solidFill>
                  <a:srgbClr val="154193"/>
                </a:solidFill>
                <a:latin typeface="Open Sans" panose="020B0606030504020204" pitchFamily="34" charset="0"/>
                <a:ea typeface="Open Sans" panose="020B0606030504020204" pitchFamily="34" charset="0"/>
                <a:cs typeface="Open Sans" panose="020B0606030504020204" pitchFamily="34" charset="0"/>
              </a:rPr>
              <a:t>130+</a:t>
            </a:r>
            <a:br>
              <a:rPr lang="en-US" sz="6000">
                <a:solidFill>
                  <a:srgbClr val="009FE2"/>
                </a:solidFill>
                <a:latin typeface="Open Sans" panose="020B0606030504020204" pitchFamily="34" charset="0"/>
                <a:ea typeface="Open Sans" panose="020B0606030504020204" pitchFamily="34" charset="0"/>
                <a:cs typeface="Open Sans" panose="020B0606030504020204" pitchFamily="34" charset="0"/>
              </a:rPr>
            </a:br>
            <a:r>
              <a:rPr lang="en-US" sz="2700">
                <a:solidFill>
                  <a:srgbClr val="00A3DB">
                    <a:alpha val="70000"/>
                  </a:srgbClr>
                </a:solidFill>
                <a:latin typeface="Open Sans" panose="020B0606030504020204" pitchFamily="34" charset="0"/>
                <a:ea typeface="Open Sans" panose="020B0606030504020204" pitchFamily="34" charset="0"/>
                <a:cs typeface="Open Sans" panose="020B0606030504020204" pitchFamily="34" charset="0"/>
              </a:rPr>
              <a:t>Bankable project proposals received</a:t>
            </a:r>
          </a:p>
        </p:txBody>
      </p:sp>
      <p:sp>
        <p:nvSpPr>
          <p:cNvPr id="11" name="Rectangle 10">
            <a:hlinkClick r:id="rId2"/>
            <a:extLst>
              <a:ext uri="{FF2B5EF4-FFF2-40B4-BE49-F238E27FC236}">
                <a16:creationId xmlns:a16="http://schemas.microsoft.com/office/drawing/2014/main" id="{F794E683-A29F-0950-9BF4-D27ABEC74512}"/>
              </a:ext>
            </a:extLst>
          </p:cNvPr>
          <p:cNvSpPr/>
          <p:nvPr/>
        </p:nvSpPr>
        <p:spPr>
          <a:xfrm>
            <a:off x="8676303" y="2887800"/>
            <a:ext cx="4187700" cy="5633679"/>
          </a:xfrm>
          <a:prstGeom prst="rect">
            <a:avLst/>
          </a:prstGeom>
          <a:gradFill>
            <a:gsLst>
              <a:gs pos="100000">
                <a:srgbClr val="FEDD00"/>
              </a:gs>
              <a:gs pos="77000">
                <a:srgbClr val="FCC300"/>
              </a:gs>
              <a:gs pos="0">
                <a:srgbClr val="EA572A"/>
              </a:gs>
            </a:gsLst>
            <a:lin ang="18600000" scaled="0"/>
          </a:gradFill>
          <a:ln w="15875" cap="rnd" cmpd="sng" algn="ctr">
            <a:noFill/>
            <a:prstDash val="solid"/>
          </a:ln>
          <a:effectLst>
            <a:outerShdw blurRad="762000" dist="254000" dir="5400000" algn="ctr" rotWithShape="0">
              <a:srgbClr val="000000">
                <a:alpha val="40000"/>
              </a:srgbClr>
            </a:outerShdw>
          </a:effectLst>
        </p:spPr>
        <p:txBody>
          <a:bodyPr lIns="548640" tIns="0" rIns="274320" bIns="810000" rtlCol="0" anchor="b"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685835">
              <a:spcBef>
                <a:spcPts val="1500"/>
              </a:spcBef>
              <a:defRPr/>
            </a:pPr>
            <a:r>
              <a:rPr lang="en-GB" sz="4500">
                <a:solidFill>
                  <a:srgbClr val="FFFFFF"/>
                </a:solidFill>
                <a:latin typeface="Open Sans" panose="020B0606030504020204" pitchFamily="34" charset="0"/>
                <a:ea typeface="Open Sans" panose="020B0606030504020204" pitchFamily="34" charset="0"/>
                <a:cs typeface="Open Sans" panose="020B0606030504020204" pitchFamily="34" charset="0"/>
              </a:rPr>
              <a:t>€ 6</a:t>
            </a:r>
            <a:r>
              <a:rPr lang="en-BE" sz="4500">
                <a:solidFill>
                  <a:srgbClr val="FFFFFF"/>
                </a:solidFill>
                <a:latin typeface="Open Sans" panose="020B0606030504020204" pitchFamily="34" charset="0"/>
                <a:ea typeface="Open Sans" panose="020B0606030504020204" pitchFamily="34" charset="0"/>
                <a:cs typeface="Open Sans" panose="020B0606030504020204" pitchFamily="34" charset="0"/>
              </a:rPr>
              <a:t>68</a:t>
            </a:r>
            <a:br>
              <a:rPr lang="en-GB" sz="45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GB" sz="4500">
                <a:solidFill>
                  <a:srgbClr val="FFFFFF"/>
                </a:solidFill>
                <a:latin typeface="Open Sans" panose="020B0606030504020204" pitchFamily="34" charset="0"/>
                <a:ea typeface="Open Sans" panose="020B0606030504020204" pitchFamily="34" charset="0"/>
                <a:cs typeface="Open Sans" panose="020B0606030504020204" pitchFamily="34" charset="0"/>
              </a:rPr>
              <a:t>million</a:t>
            </a:r>
            <a:br>
              <a:rPr lang="en-US" sz="27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2700">
                <a:solidFill>
                  <a:srgbClr val="FFFFFF"/>
                </a:solidFill>
                <a:latin typeface="Open Sans" panose="020B0606030504020204" pitchFamily="34" charset="0"/>
                <a:ea typeface="Open Sans" panose="020B0606030504020204" pitchFamily="34" charset="0"/>
                <a:cs typeface="Open Sans" panose="020B0606030504020204" pitchFamily="34" charset="0"/>
              </a:rPr>
              <a:t>Bankable project proposals received</a:t>
            </a:r>
          </a:p>
        </p:txBody>
      </p:sp>
    </p:spTree>
    <p:extLst>
      <p:ext uri="{BB962C8B-B14F-4D97-AF65-F5344CB8AC3E}">
        <p14:creationId xmlns:p14="http://schemas.microsoft.com/office/powerpoint/2010/main" val="186160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728200" cy="10287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0CF3BD9-E372-80F3-426C-62DCB9BE7080}"/>
              </a:ext>
            </a:extLst>
          </p:cNvPr>
          <p:cNvSpPr/>
          <p:nvPr/>
        </p:nvSpPr>
        <p:spPr>
          <a:xfrm>
            <a:off x="0" y="0"/>
            <a:ext cx="10439400" cy="10287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7FC80DBC-E3A0-66DE-4877-7E2133982A24}"/>
              </a:ext>
            </a:extLst>
          </p:cNvPr>
          <p:cNvSpPr>
            <a:spLocks noGrp="1"/>
          </p:cNvSpPr>
          <p:nvPr>
            <p:ph type="title"/>
          </p:nvPr>
        </p:nvSpPr>
        <p:spPr>
          <a:xfrm>
            <a:off x="778950" y="670781"/>
            <a:ext cx="8365050" cy="1401639"/>
          </a:xfrm>
        </p:spPr>
        <p:txBody>
          <a:bodyPr vert="horz" lIns="91440" tIns="45720" rIns="91440" bIns="45720" rtlCol="0" anchor="b">
            <a:normAutofit fontScale="90000"/>
          </a:bodyPr>
          <a:lstStyle/>
          <a:p>
            <a:pPr defTabSz="457200"/>
            <a:r>
              <a:rPr lang="en-GB" sz="4400">
                <a:solidFill>
                  <a:schemeClr val="accent1">
                    <a:lumMod val="75000"/>
                  </a:schemeClr>
                </a:solidFill>
                <a:latin typeface="+mj-lt"/>
                <a:ea typeface="+mj-ea"/>
                <a:cs typeface="+mj-cs"/>
              </a:rPr>
              <a:t>WHAT type of support is provided?</a:t>
            </a:r>
            <a:endParaRPr lang="en-US" sz="4400">
              <a:solidFill>
                <a:schemeClr val="accent1">
                  <a:lumMod val="75000"/>
                </a:schemeClr>
              </a:solidFill>
              <a:latin typeface="+mj-lt"/>
              <a:ea typeface="+mj-ea"/>
              <a:cs typeface="+mj-cs"/>
            </a:endParaRPr>
          </a:p>
        </p:txBody>
      </p:sp>
      <p:sp>
        <p:nvSpPr>
          <p:cNvPr id="38" name="Content Placeholder 2">
            <a:extLst>
              <a:ext uri="{FF2B5EF4-FFF2-40B4-BE49-F238E27FC236}">
                <a16:creationId xmlns:a16="http://schemas.microsoft.com/office/drawing/2014/main" id="{CD795B3D-4348-E5F7-85C9-8319FD0F1E31}"/>
              </a:ext>
            </a:extLst>
          </p:cNvPr>
          <p:cNvSpPr>
            <a:spLocks noGrp="1"/>
          </p:cNvSpPr>
          <p:nvPr>
            <p:ph idx="4294967295"/>
          </p:nvPr>
        </p:nvSpPr>
        <p:spPr>
          <a:xfrm>
            <a:off x="624516" y="2743201"/>
            <a:ext cx="8195634" cy="6873018"/>
          </a:xfrm>
        </p:spPr>
        <p:txBody>
          <a:bodyPr vert="horz" lIns="91440" tIns="45720" rIns="91440" bIns="45720" numCol="2" rtlCol="0" anchor="ctr">
            <a:normAutofit fontScale="92500" lnSpcReduction="10000"/>
          </a:bodyPr>
          <a:lstStyle/>
          <a:p>
            <a:pPr marL="514350" indent="-514350" defTabSz="457200">
              <a:lnSpc>
                <a:spcPct val="90000"/>
              </a:lnSpc>
              <a:spcAft>
                <a:spcPts val="600"/>
              </a:spcAft>
              <a:buClr>
                <a:schemeClr val="accent1"/>
              </a:buClr>
              <a:buFont typeface="Wingdings 2" charset="2"/>
              <a:buChar char=""/>
            </a:pPr>
            <a:r>
              <a:rPr lang="en-US" sz="2400" b="1">
                <a:solidFill>
                  <a:srgbClr val="298FC5"/>
                </a:solidFill>
                <a:latin typeface="+mn-lt"/>
                <a:ea typeface="+mn-ea"/>
                <a:cs typeface="+mn-cs"/>
              </a:rPr>
              <a:t>Accelerate</a:t>
            </a:r>
            <a:r>
              <a:rPr lang="en-US" sz="2400" b="1">
                <a:solidFill>
                  <a:schemeClr val="tx1"/>
                </a:solidFill>
                <a:latin typeface="+mn-lt"/>
                <a:ea typeface="+mn-ea"/>
                <a:cs typeface="+mn-cs"/>
              </a:rPr>
              <a:t> </a:t>
            </a:r>
            <a:r>
              <a:rPr lang="en-US" sz="2400">
                <a:solidFill>
                  <a:schemeClr val="tx1"/>
                </a:solidFill>
                <a:latin typeface="+mn-lt"/>
                <a:ea typeface="+mn-ea"/>
                <a:cs typeface="+mn-cs"/>
              </a:rPr>
              <a:t>the </a:t>
            </a:r>
            <a:r>
              <a:rPr lang="en-US" sz="2400" b="1">
                <a:solidFill>
                  <a:schemeClr val="tx1"/>
                </a:solidFill>
                <a:latin typeface="+mn-lt"/>
                <a:ea typeface="+mn-ea"/>
                <a:cs typeface="+mn-cs"/>
              </a:rPr>
              <a:t>implementation of projects </a:t>
            </a:r>
            <a:r>
              <a:rPr lang="en-US" sz="2400">
                <a:solidFill>
                  <a:schemeClr val="tx1"/>
                </a:solidFill>
                <a:latin typeface="+mn-lt"/>
                <a:ea typeface="+mn-ea"/>
                <a:cs typeface="+mn-cs"/>
              </a:rPr>
              <a:t>aiming at making your city climate neutral</a:t>
            </a:r>
          </a:p>
          <a:p>
            <a:pPr marL="514350" indent="-514350" defTabSz="457200">
              <a:lnSpc>
                <a:spcPct val="90000"/>
              </a:lnSpc>
              <a:spcAft>
                <a:spcPts val="600"/>
              </a:spcAft>
              <a:buClr>
                <a:schemeClr val="accent1"/>
              </a:buClr>
              <a:buFont typeface="Wingdings 2" charset="2"/>
              <a:buChar char=""/>
            </a:pPr>
            <a:endParaRPr lang="en-US" sz="2400">
              <a:solidFill>
                <a:schemeClr val="tx1"/>
              </a:solidFill>
              <a:latin typeface="+mn-lt"/>
              <a:ea typeface="+mn-ea"/>
              <a:cs typeface="+mn-cs"/>
            </a:endParaRPr>
          </a:p>
          <a:p>
            <a:pPr marL="514350" indent="-514350" defTabSz="457200">
              <a:lnSpc>
                <a:spcPct val="90000"/>
              </a:lnSpc>
              <a:spcAft>
                <a:spcPts val="600"/>
              </a:spcAft>
              <a:buClr>
                <a:schemeClr val="accent1"/>
              </a:buClr>
              <a:buFont typeface="Wingdings 2" charset="2"/>
              <a:buChar char=""/>
            </a:pPr>
            <a:r>
              <a:rPr lang="en-US" sz="2400" b="1">
                <a:solidFill>
                  <a:srgbClr val="298FC5"/>
                </a:solidFill>
                <a:latin typeface="+mn-lt"/>
                <a:ea typeface="+mn-ea"/>
                <a:cs typeface="+mn-cs"/>
              </a:rPr>
              <a:t>Benefit</a:t>
            </a:r>
            <a:r>
              <a:rPr lang="en-US" sz="2400" b="1">
                <a:solidFill>
                  <a:schemeClr val="tx1"/>
                </a:solidFill>
                <a:latin typeface="+mn-lt"/>
                <a:ea typeface="+mn-ea"/>
                <a:cs typeface="+mn-cs"/>
              </a:rPr>
              <a:t> </a:t>
            </a:r>
            <a:r>
              <a:rPr lang="en-US" sz="2400">
                <a:solidFill>
                  <a:schemeClr val="tx1"/>
                </a:solidFill>
                <a:latin typeface="+mn-lt"/>
                <a:ea typeface="+mn-ea"/>
                <a:cs typeface="+mn-cs"/>
              </a:rPr>
              <a:t>from </a:t>
            </a:r>
            <a:r>
              <a:rPr lang="en-US" sz="2400" b="1">
                <a:solidFill>
                  <a:schemeClr val="tx1"/>
                </a:solidFill>
                <a:latin typeface="+mn-lt"/>
                <a:ea typeface="+mn-ea"/>
                <a:cs typeface="+mn-cs"/>
              </a:rPr>
              <a:t>free-of-charge (financial, technical and governance) assistance</a:t>
            </a:r>
          </a:p>
          <a:p>
            <a:pPr marL="514350" indent="-514350" defTabSz="457200">
              <a:lnSpc>
                <a:spcPct val="90000"/>
              </a:lnSpc>
              <a:spcAft>
                <a:spcPts val="600"/>
              </a:spcAft>
              <a:buClr>
                <a:schemeClr val="accent1"/>
              </a:buClr>
              <a:buFont typeface="Wingdings 2" charset="2"/>
              <a:buChar char=""/>
            </a:pPr>
            <a:endParaRPr lang="en-US" sz="2400" b="1">
              <a:solidFill>
                <a:schemeClr val="tx1"/>
              </a:solidFill>
              <a:latin typeface="+mn-lt"/>
              <a:ea typeface="+mn-ea"/>
              <a:cs typeface="+mn-cs"/>
            </a:endParaRPr>
          </a:p>
          <a:p>
            <a:pPr marL="514350" indent="-514350" defTabSz="457200">
              <a:lnSpc>
                <a:spcPct val="90000"/>
              </a:lnSpc>
              <a:spcAft>
                <a:spcPts val="600"/>
              </a:spcAft>
              <a:buClr>
                <a:schemeClr val="accent1"/>
              </a:buClr>
              <a:buFont typeface="Wingdings 2" charset="2"/>
              <a:buChar char=""/>
            </a:pPr>
            <a:r>
              <a:rPr lang="en-US" sz="2400" b="1">
                <a:solidFill>
                  <a:srgbClr val="298FC5"/>
                </a:solidFill>
                <a:latin typeface="+mn-lt"/>
                <a:ea typeface="+mn-ea"/>
                <a:cs typeface="+mn-cs"/>
              </a:rPr>
              <a:t>Receive</a:t>
            </a:r>
            <a:r>
              <a:rPr lang="en-US" sz="2400">
                <a:solidFill>
                  <a:schemeClr val="tx1"/>
                </a:solidFill>
                <a:latin typeface="+mn-lt"/>
                <a:ea typeface="+mn-ea"/>
                <a:cs typeface="+mn-cs"/>
              </a:rPr>
              <a:t> </a:t>
            </a:r>
            <a:r>
              <a:rPr lang="en-US" sz="2400" b="1" err="1">
                <a:solidFill>
                  <a:schemeClr val="tx1"/>
                </a:solidFill>
                <a:latin typeface="+mn-lt"/>
                <a:ea typeface="+mn-ea"/>
                <a:cs typeface="+mn-cs"/>
              </a:rPr>
              <a:t>personalised</a:t>
            </a:r>
            <a:r>
              <a:rPr lang="en-US" sz="2400" b="1">
                <a:solidFill>
                  <a:schemeClr val="tx1"/>
                </a:solidFill>
                <a:latin typeface="+mn-lt"/>
                <a:ea typeface="+mn-ea"/>
                <a:cs typeface="+mn-cs"/>
              </a:rPr>
              <a:t> project support </a:t>
            </a:r>
            <a:r>
              <a:rPr lang="en-US" sz="2400">
                <a:solidFill>
                  <a:schemeClr val="tx1"/>
                </a:solidFill>
                <a:latin typeface="+mn-lt"/>
                <a:ea typeface="+mn-ea"/>
                <a:cs typeface="+mn-cs"/>
              </a:rPr>
              <a:t>according to your interests and availability</a:t>
            </a:r>
          </a:p>
          <a:p>
            <a:pPr marL="514350" indent="-514350" defTabSz="457200">
              <a:lnSpc>
                <a:spcPct val="90000"/>
              </a:lnSpc>
              <a:spcAft>
                <a:spcPts val="600"/>
              </a:spcAft>
              <a:buClr>
                <a:schemeClr val="accent1"/>
              </a:buClr>
              <a:buFont typeface="Wingdings 2" charset="2"/>
              <a:buChar char=""/>
            </a:pPr>
            <a:endParaRPr lang="en-US" sz="2400">
              <a:solidFill>
                <a:schemeClr val="tx1"/>
              </a:solidFill>
              <a:latin typeface="+mn-lt"/>
              <a:ea typeface="+mn-ea"/>
              <a:cs typeface="+mn-cs"/>
            </a:endParaRPr>
          </a:p>
          <a:p>
            <a:pPr marL="514350" indent="-514350" defTabSz="457200">
              <a:lnSpc>
                <a:spcPct val="90000"/>
              </a:lnSpc>
              <a:spcAft>
                <a:spcPts val="600"/>
              </a:spcAft>
              <a:buClr>
                <a:schemeClr val="accent1"/>
              </a:buClr>
              <a:buFont typeface="Wingdings 2" charset="2"/>
              <a:buChar char=""/>
            </a:pPr>
            <a:r>
              <a:rPr lang="en-US" sz="2400" b="1">
                <a:solidFill>
                  <a:srgbClr val="298FC5"/>
                </a:solidFill>
                <a:latin typeface="+mn-lt"/>
                <a:ea typeface="+mn-ea"/>
                <a:cs typeface="+mn-cs"/>
              </a:rPr>
              <a:t>Gain</a:t>
            </a:r>
            <a:r>
              <a:rPr lang="en-US" sz="2400">
                <a:solidFill>
                  <a:schemeClr val="tx1"/>
                </a:solidFill>
                <a:latin typeface="+mn-lt"/>
                <a:ea typeface="+mn-ea"/>
                <a:cs typeface="+mn-cs"/>
              </a:rPr>
              <a:t> </a:t>
            </a:r>
            <a:r>
              <a:rPr lang="en-US" sz="2400" b="1">
                <a:solidFill>
                  <a:schemeClr val="tx1"/>
                </a:solidFill>
                <a:latin typeface="+mn-lt"/>
                <a:ea typeface="+mn-ea"/>
                <a:cs typeface="+mn-cs"/>
              </a:rPr>
              <a:t>facilitated access to funding and financing </a:t>
            </a:r>
            <a:r>
              <a:rPr lang="en-US" sz="2400">
                <a:solidFill>
                  <a:schemeClr val="tx1"/>
                </a:solidFill>
                <a:latin typeface="+mn-lt"/>
                <a:ea typeface="+mn-ea"/>
                <a:cs typeface="+mn-cs"/>
              </a:rPr>
              <a:t>opportunities</a:t>
            </a:r>
          </a:p>
          <a:p>
            <a:pPr marL="514350" indent="-514350" defTabSz="457200">
              <a:lnSpc>
                <a:spcPct val="90000"/>
              </a:lnSpc>
              <a:spcAft>
                <a:spcPts val="600"/>
              </a:spcAft>
              <a:buClr>
                <a:schemeClr val="accent1"/>
              </a:buClr>
              <a:buFont typeface="Wingdings 2" charset="2"/>
              <a:buChar char=""/>
            </a:pPr>
            <a:endParaRPr lang="en-US" sz="2400">
              <a:solidFill>
                <a:schemeClr val="tx1"/>
              </a:solidFill>
              <a:latin typeface="+mn-lt"/>
              <a:ea typeface="+mn-ea"/>
              <a:cs typeface="+mn-cs"/>
            </a:endParaRPr>
          </a:p>
          <a:p>
            <a:pPr marL="514350" indent="-514350" defTabSz="457200">
              <a:lnSpc>
                <a:spcPct val="90000"/>
              </a:lnSpc>
              <a:spcAft>
                <a:spcPts val="600"/>
              </a:spcAft>
              <a:buClr>
                <a:schemeClr val="accent1"/>
              </a:buClr>
              <a:buFont typeface="Wingdings 2" charset="2"/>
              <a:buChar char=""/>
            </a:pPr>
            <a:endParaRPr lang="en-US" sz="2400">
              <a:solidFill>
                <a:schemeClr val="tx1"/>
              </a:solidFill>
              <a:latin typeface="+mn-lt"/>
              <a:ea typeface="+mn-ea"/>
              <a:cs typeface="+mn-cs"/>
            </a:endParaRPr>
          </a:p>
          <a:p>
            <a:pPr marL="514350" indent="-514350" defTabSz="457200">
              <a:lnSpc>
                <a:spcPct val="90000"/>
              </a:lnSpc>
              <a:spcAft>
                <a:spcPts val="600"/>
              </a:spcAft>
              <a:buClr>
                <a:schemeClr val="accent1"/>
              </a:buClr>
              <a:buFont typeface="Wingdings 2" charset="2"/>
              <a:buChar char=""/>
            </a:pPr>
            <a:r>
              <a:rPr lang="en-US" sz="2400" b="1">
                <a:solidFill>
                  <a:srgbClr val="298FC5"/>
                </a:solidFill>
                <a:latin typeface="+mn-lt"/>
                <a:ea typeface="+mn-ea"/>
                <a:cs typeface="+mn-cs"/>
              </a:rPr>
              <a:t>Join</a:t>
            </a:r>
            <a:r>
              <a:rPr lang="en-US" sz="2400">
                <a:solidFill>
                  <a:schemeClr val="tx1"/>
                </a:solidFill>
                <a:latin typeface="+mn-lt"/>
                <a:ea typeface="+mn-ea"/>
                <a:cs typeface="+mn-cs"/>
              </a:rPr>
              <a:t> </a:t>
            </a:r>
            <a:r>
              <a:rPr lang="en-US" sz="2400" b="1">
                <a:solidFill>
                  <a:schemeClr val="tx1"/>
                </a:solidFill>
                <a:latin typeface="+mn-lt"/>
                <a:ea typeface="+mn-ea"/>
                <a:cs typeface="+mn-cs"/>
              </a:rPr>
              <a:t>networking sessions </a:t>
            </a:r>
            <a:r>
              <a:rPr lang="en-US" sz="2400">
                <a:solidFill>
                  <a:schemeClr val="tx1"/>
                </a:solidFill>
                <a:latin typeface="+mn-lt"/>
                <a:ea typeface="+mn-ea"/>
                <a:cs typeface="+mn-cs"/>
              </a:rPr>
              <a:t>with cities, technical providers, and other key players with interest in co-developing projects in the areas of clean energy, sustainable mobility and ICTs</a:t>
            </a:r>
          </a:p>
          <a:p>
            <a:pPr marL="514350" indent="-514350" defTabSz="457200">
              <a:lnSpc>
                <a:spcPct val="90000"/>
              </a:lnSpc>
              <a:spcAft>
                <a:spcPts val="600"/>
              </a:spcAft>
              <a:buClr>
                <a:schemeClr val="accent1"/>
              </a:buClr>
              <a:buFont typeface="Wingdings 2" charset="2"/>
              <a:buChar char=""/>
            </a:pPr>
            <a:endParaRPr lang="en-US" sz="2400">
              <a:solidFill>
                <a:schemeClr val="tx1"/>
              </a:solidFill>
              <a:latin typeface="+mn-lt"/>
              <a:ea typeface="+mn-ea"/>
              <a:cs typeface="+mn-cs"/>
            </a:endParaRPr>
          </a:p>
          <a:p>
            <a:pPr marL="514350" indent="-514350" defTabSz="457200">
              <a:lnSpc>
                <a:spcPct val="90000"/>
              </a:lnSpc>
              <a:spcAft>
                <a:spcPts val="600"/>
              </a:spcAft>
              <a:buClr>
                <a:schemeClr val="accent1"/>
              </a:buClr>
              <a:buFont typeface="Wingdings 2" charset="2"/>
              <a:buChar char=""/>
            </a:pPr>
            <a:r>
              <a:rPr lang="en-US" sz="2400" b="1">
                <a:solidFill>
                  <a:srgbClr val="298FC5"/>
                </a:solidFill>
                <a:latin typeface="+mn-lt"/>
                <a:ea typeface="+mn-ea"/>
                <a:cs typeface="+mn-cs"/>
              </a:rPr>
              <a:t>Meet</a:t>
            </a:r>
            <a:r>
              <a:rPr lang="en-US" sz="2400" b="1">
                <a:solidFill>
                  <a:schemeClr val="tx1"/>
                </a:solidFill>
                <a:latin typeface="+mn-lt"/>
                <a:ea typeface="+mn-ea"/>
                <a:cs typeface="+mn-cs"/>
              </a:rPr>
              <a:t> </a:t>
            </a:r>
            <a:r>
              <a:rPr lang="en-US" sz="2400">
                <a:solidFill>
                  <a:schemeClr val="tx1"/>
                </a:solidFill>
                <a:latin typeface="+mn-lt"/>
                <a:ea typeface="+mn-ea"/>
                <a:cs typeface="+mn-cs"/>
              </a:rPr>
              <a:t>with </a:t>
            </a:r>
            <a:r>
              <a:rPr lang="en-US" sz="2400" b="1">
                <a:solidFill>
                  <a:schemeClr val="tx1"/>
                </a:solidFill>
                <a:latin typeface="+mn-lt"/>
                <a:ea typeface="+mn-ea"/>
                <a:cs typeface="+mn-cs"/>
              </a:rPr>
              <a:t>investors</a:t>
            </a:r>
            <a:r>
              <a:rPr lang="en-US" sz="2400">
                <a:solidFill>
                  <a:schemeClr val="tx1"/>
                </a:solidFill>
                <a:latin typeface="+mn-lt"/>
                <a:ea typeface="+mn-ea"/>
                <a:cs typeface="+mn-cs"/>
              </a:rPr>
              <a:t> to pitch and improve a project, get feedback, and build relationships for future investments</a:t>
            </a:r>
          </a:p>
        </p:txBody>
      </p:sp>
      <p:pic>
        <p:nvPicPr>
          <p:cNvPr id="4" name="Content Placeholder 3" descr="A poster of a group of people&#10;&#10;Description automatically generated">
            <a:extLst>
              <a:ext uri="{FF2B5EF4-FFF2-40B4-BE49-F238E27FC236}">
                <a16:creationId xmlns:a16="http://schemas.microsoft.com/office/drawing/2014/main" id="{F9A999B9-95A9-D4BA-5C31-09CD95C9A369}"/>
              </a:ext>
            </a:extLst>
          </p:cNvPr>
          <p:cNvPicPr>
            <a:picLocks noChangeAspect="1"/>
          </p:cNvPicPr>
          <p:nvPr/>
        </p:nvPicPr>
        <p:blipFill rotWithShape="1">
          <a:blip r:embed="rId2"/>
          <a:srcRect t="22105" b="24749"/>
          <a:stretch/>
        </p:blipFill>
        <p:spPr>
          <a:xfrm>
            <a:off x="9163050" y="0"/>
            <a:ext cx="9141675" cy="10287000"/>
          </a:xfrm>
          <a:prstGeom prst="rect">
            <a:avLst/>
          </a:prstGeom>
        </p:spPr>
      </p:pic>
    </p:spTree>
    <p:extLst>
      <p:ext uri="{BB962C8B-B14F-4D97-AF65-F5344CB8AC3E}">
        <p14:creationId xmlns:p14="http://schemas.microsoft.com/office/powerpoint/2010/main" val="803610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A276-998E-B54D-C1D1-F2382D98D9D6}"/>
              </a:ext>
            </a:extLst>
          </p:cNvPr>
          <p:cNvSpPr>
            <a:spLocks noGrp="1"/>
          </p:cNvSpPr>
          <p:nvPr>
            <p:ph type="title"/>
          </p:nvPr>
        </p:nvSpPr>
        <p:spPr/>
        <p:txBody>
          <a:bodyPr>
            <a:normAutofit/>
          </a:bodyPr>
          <a:lstStyle/>
          <a:p>
            <a:r>
              <a:rPr lang="en-BE">
                <a:solidFill>
                  <a:srgbClr val="FFC000"/>
                </a:solidFill>
                <a:latin typeface="Open Sans" panose="020B0606030504020204" pitchFamily="34" charset="0"/>
              </a:rPr>
              <a:t>WHAT</a:t>
            </a:r>
            <a:r>
              <a:rPr lang="en-BE">
                <a:latin typeface="Open Sans" panose="020B0606030504020204" pitchFamily="34" charset="0"/>
              </a:rPr>
              <a:t> services are offered?</a:t>
            </a:r>
            <a:endParaRPr lang="en-GB" b="1">
              <a:latin typeface="Open Sans" panose="020B0606030504020204" pitchFamily="34" charset="0"/>
            </a:endParaRPr>
          </a:p>
        </p:txBody>
      </p:sp>
      <p:sp>
        <p:nvSpPr>
          <p:cNvPr id="3" name="Content Placeholder 2">
            <a:extLst>
              <a:ext uri="{FF2B5EF4-FFF2-40B4-BE49-F238E27FC236}">
                <a16:creationId xmlns:a16="http://schemas.microsoft.com/office/drawing/2014/main" id="{BA767715-6DDF-3487-A3AD-7439BDDC8906}"/>
              </a:ext>
            </a:extLst>
          </p:cNvPr>
          <p:cNvSpPr>
            <a:spLocks noGrp="1"/>
          </p:cNvSpPr>
          <p:nvPr>
            <p:ph idx="4294967295"/>
          </p:nvPr>
        </p:nvSpPr>
        <p:spPr>
          <a:xfrm>
            <a:off x="2968050" y="2541026"/>
            <a:ext cx="13106400" cy="1376363"/>
          </a:xfrm>
        </p:spPr>
        <p:txBody>
          <a:bodyPr anchor="ctr">
            <a:normAutofit/>
          </a:bodyPr>
          <a:lstStyle/>
          <a:p>
            <a:pPr lvl="1"/>
            <a:r>
              <a:rPr lang="en-BE" sz="3101" b="1"/>
              <a:t>Matchmaking events</a:t>
            </a:r>
          </a:p>
        </p:txBody>
      </p:sp>
      <p:pic>
        <p:nvPicPr>
          <p:cNvPr id="5" name="Picture 4">
            <a:extLst>
              <a:ext uri="{FF2B5EF4-FFF2-40B4-BE49-F238E27FC236}">
                <a16:creationId xmlns:a16="http://schemas.microsoft.com/office/drawing/2014/main" id="{F50AC3C8-B7C3-11B9-50D2-94B55E970BFA}"/>
              </a:ext>
            </a:extLst>
          </p:cNvPr>
          <p:cNvPicPr>
            <a:picLocks noChangeAspect="1"/>
          </p:cNvPicPr>
          <p:nvPr/>
        </p:nvPicPr>
        <p:blipFill>
          <a:blip r:embed="rId2"/>
          <a:stretch>
            <a:fillRect/>
          </a:stretch>
        </p:blipFill>
        <p:spPr>
          <a:xfrm>
            <a:off x="1324991" y="2377316"/>
            <a:ext cx="1787798" cy="1800000"/>
          </a:xfrm>
          <a:prstGeom prst="rect">
            <a:avLst/>
          </a:prstGeom>
        </p:spPr>
      </p:pic>
      <p:pic>
        <p:nvPicPr>
          <p:cNvPr id="6" name="Picture 5" descr="A person and person sitting at a table shaking hands&#10;&#10;Description automatically generated">
            <a:extLst>
              <a:ext uri="{FF2B5EF4-FFF2-40B4-BE49-F238E27FC236}">
                <a16:creationId xmlns:a16="http://schemas.microsoft.com/office/drawing/2014/main" id="{610148E6-28B1-7435-168D-CBC0F62D2B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6472" y="6488324"/>
            <a:ext cx="1811111" cy="1800000"/>
          </a:xfrm>
          <a:prstGeom prst="rect">
            <a:avLst/>
          </a:prstGeom>
        </p:spPr>
      </p:pic>
      <p:sp>
        <p:nvSpPr>
          <p:cNvPr id="7" name="Content Placeholder 2">
            <a:extLst>
              <a:ext uri="{FF2B5EF4-FFF2-40B4-BE49-F238E27FC236}">
                <a16:creationId xmlns:a16="http://schemas.microsoft.com/office/drawing/2014/main" id="{BC12CAF2-8959-95E8-07A9-8F0339753566}"/>
              </a:ext>
            </a:extLst>
          </p:cNvPr>
          <p:cNvSpPr txBox="1">
            <a:spLocks/>
          </p:cNvSpPr>
          <p:nvPr/>
        </p:nvSpPr>
        <p:spPr>
          <a:xfrm>
            <a:off x="2590800" y="4683091"/>
            <a:ext cx="13106400" cy="1376363"/>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n-BE" sz="3101" b="1"/>
              <a:t>Financing masterclasses</a:t>
            </a:r>
          </a:p>
        </p:txBody>
      </p:sp>
      <p:pic>
        <p:nvPicPr>
          <p:cNvPr id="8" name="Picture 7">
            <a:extLst>
              <a:ext uri="{FF2B5EF4-FFF2-40B4-BE49-F238E27FC236}">
                <a16:creationId xmlns:a16="http://schemas.microsoft.com/office/drawing/2014/main" id="{550E7BC6-79CF-4EAE-42E5-CE461F489EB0}"/>
              </a:ext>
            </a:extLst>
          </p:cNvPr>
          <p:cNvPicPr>
            <a:picLocks noChangeAspect="1"/>
          </p:cNvPicPr>
          <p:nvPr/>
        </p:nvPicPr>
        <p:blipFill>
          <a:blip r:embed="rId4"/>
          <a:stretch>
            <a:fillRect/>
          </a:stretch>
        </p:blipFill>
        <p:spPr>
          <a:xfrm>
            <a:off x="1324991" y="4677020"/>
            <a:ext cx="1798476" cy="1798476"/>
          </a:xfrm>
          <a:prstGeom prst="rect">
            <a:avLst/>
          </a:prstGeom>
        </p:spPr>
      </p:pic>
      <p:sp>
        <p:nvSpPr>
          <p:cNvPr id="9" name="Content Placeholder 2">
            <a:extLst>
              <a:ext uri="{FF2B5EF4-FFF2-40B4-BE49-F238E27FC236}">
                <a16:creationId xmlns:a16="http://schemas.microsoft.com/office/drawing/2014/main" id="{7508806F-54BD-F706-1351-DD70033BB5DC}"/>
              </a:ext>
            </a:extLst>
          </p:cNvPr>
          <p:cNvSpPr txBox="1">
            <a:spLocks/>
          </p:cNvSpPr>
          <p:nvPr/>
        </p:nvSpPr>
        <p:spPr>
          <a:xfrm>
            <a:off x="2590800" y="6810871"/>
            <a:ext cx="13106400" cy="1376363"/>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n-BE" sz="3101" b="1"/>
              <a:t>Thematic Webinars</a:t>
            </a:r>
          </a:p>
        </p:txBody>
      </p:sp>
      <p:pic>
        <p:nvPicPr>
          <p:cNvPr id="10" name="Picture 9">
            <a:extLst>
              <a:ext uri="{FF2B5EF4-FFF2-40B4-BE49-F238E27FC236}">
                <a16:creationId xmlns:a16="http://schemas.microsoft.com/office/drawing/2014/main" id="{6CD7568C-6332-443E-8CFF-3E9898998082}"/>
              </a:ext>
            </a:extLst>
          </p:cNvPr>
          <p:cNvPicPr>
            <a:picLocks noChangeAspect="1"/>
          </p:cNvPicPr>
          <p:nvPr/>
        </p:nvPicPr>
        <p:blipFill>
          <a:blip r:embed="rId5"/>
          <a:stretch>
            <a:fillRect/>
          </a:stretch>
        </p:blipFill>
        <p:spPr>
          <a:xfrm>
            <a:off x="1312245" y="6788637"/>
            <a:ext cx="1798476" cy="1798476"/>
          </a:xfrm>
          <a:prstGeom prst="rect">
            <a:avLst/>
          </a:prstGeom>
        </p:spPr>
      </p:pic>
      <p:sp>
        <p:nvSpPr>
          <p:cNvPr id="11" name="Content Placeholder 2">
            <a:extLst>
              <a:ext uri="{FF2B5EF4-FFF2-40B4-BE49-F238E27FC236}">
                <a16:creationId xmlns:a16="http://schemas.microsoft.com/office/drawing/2014/main" id="{4AED24EA-AD0F-B712-A94F-3758FC08C14F}"/>
              </a:ext>
            </a:extLst>
          </p:cNvPr>
          <p:cNvSpPr txBox="1">
            <a:spLocks/>
          </p:cNvSpPr>
          <p:nvPr/>
        </p:nvSpPr>
        <p:spPr>
          <a:xfrm>
            <a:off x="10782710" y="2704889"/>
            <a:ext cx="6180299" cy="1376363"/>
          </a:xfrm>
          <a:prstGeom prst="rect">
            <a:avLst/>
          </a:prstGeom>
        </p:spPr>
        <p:txBody>
          <a:bodyPr vert="horz" lIns="0" tIns="0" rIns="0" bIns="0" rtlCol="0" anchor="ctr">
            <a:normAutofit fontScale="92500" lnSpcReduction="10000"/>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n-BE" sz="3600" b="1"/>
              <a:t>1-to-1 consultancy services </a:t>
            </a:r>
            <a:r>
              <a:rPr lang="en-BE" sz="3600"/>
              <a:t>(technical, financial, legal, engagement)</a:t>
            </a:r>
          </a:p>
        </p:txBody>
      </p:sp>
      <p:sp>
        <p:nvSpPr>
          <p:cNvPr id="12" name="Content Placeholder 2">
            <a:extLst>
              <a:ext uri="{FF2B5EF4-FFF2-40B4-BE49-F238E27FC236}">
                <a16:creationId xmlns:a16="http://schemas.microsoft.com/office/drawing/2014/main" id="{5B4DD1A5-B72C-B570-6355-09244E732235}"/>
              </a:ext>
            </a:extLst>
          </p:cNvPr>
          <p:cNvSpPr txBox="1">
            <a:spLocks/>
          </p:cNvSpPr>
          <p:nvPr/>
        </p:nvSpPr>
        <p:spPr>
          <a:xfrm>
            <a:off x="10707240" y="4912706"/>
            <a:ext cx="5940443" cy="1376363"/>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n-BE" sz="3101" b="1"/>
              <a:t>Peer-to-peer exchanges</a:t>
            </a:r>
            <a:endParaRPr lang="en-BE" sz="3101"/>
          </a:p>
        </p:txBody>
      </p:sp>
      <p:pic>
        <p:nvPicPr>
          <p:cNvPr id="13" name="Picture 12">
            <a:extLst>
              <a:ext uri="{FF2B5EF4-FFF2-40B4-BE49-F238E27FC236}">
                <a16:creationId xmlns:a16="http://schemas.microsoft.com/office/drawing/2014/main" id="{5BAD4BB2-A9BA-DABF-3BB6-29D5919A4B4D}"/>
              </a:ext>
            </a:extLst>
          </p:cNvPr>
          <p:cNvPicPr>
            <a:picLocks noChangeAspect="1"/>
          </p:cNvPicPr>
          <p:nvPr/>
        </p:nvPicPr>
        <p:blipFill>
          <a:blip r:embed="rId6"/>
          <a:stretch>
            <a:fillRect/>
          </a:stretch>
        </p:blipFill>
        <p:spPr>
          <a:xfrm>
            <a:off x="9258692" y="4730481"/>
            <a:ext cx="1798476" cy="1804572"/>
          </a:xfrm>
          <a:prstGeom prst="rect">
            <a:avLst/>
          </a:prstGeom>
        </p:spPr>
      </p:pic>
      <p:pic>
        <p:nvPicPr>
          <p:cNvPr id="14" name="Picture 13">
            <a:extLst>
              <a:ext uri="{FF2B5EF4-FFF2-40B4-BE49-F238E27FC236}">
                <a16:creationId xmlns:a16="http://schemas.microsoft.com/office/drawing/2014/main" id="{FCB35C52-01A1-D0C9-31B0-B666798CDFE5}"/>
              </a:ext>
            </a:extLst>
          </p:cNvPr>
          <p:cNvPicPr>
            <a:picLocks noChangeAspect="1"/>
          </p:cNvPicPr>
          <p:nvPr/>
        </p:nvPicPr>
        <p:blipFill>
          <a:blip r:embed="rId7"/>
          <a:stretch>
            <a:fillRect/>
          </a:stretch>
        </p:blipFill>
        <p:spPr>
          <a:xfrm>
            <a:off x="9257930" y="2373501"/>
            <a:ext cx="1800000" cy="1800000"/>
          </a:xfrm>
          <a:prstGeom prst="rect">
            <a:avLst/>
          </a:prstGeom>
        </p:spPr>
      </p:pic>
      <p:sp>
        <p:nvSpPr>
          <p:cNvPr id="15" name="Content Placeholder 2">
            <a:extLst>
              <a:ext uri="{FF2B5EF4-FFF2-40B4-BE49-F238E27FC236}">
                <a16:creationId xmlns:a16="http://schemas.microsoft.com/office/drawing/2014/main" id="{12B22600-CE3E-AEE8-688D-2DDC4A4C1AB9}"/>
              </a:ext>
            </a:extLst>
          </p:cNvPr>
          <p:cNvSpPr txBox="1">
            <a:spLocks/>
          </p:cNvSpPr>
          <p:nvPr/>
        </p:nvSpPr>
        <p:spPr>
          <a:xfrm>
            <a:off x="10827870" y="7049087"/>
            <a:ext cx="5940443" cy="1376363"/>
          </a:xfrm>
          <a:prstGeom prst="rect">
            <a:avLst/>
          </a:prstGeom>
        </p:spPr>
        <p:txBody>
          <a:bodyPr vert="horz" lIns="0" tIns="0" rIns="0" bIns="0" rtlCol="0" anchor="ctr">
            <a:normAutofit/>
          </a:bodyPr>
          <a:lstStyle>
            <a:lvl1pPr marL="0" indent="0" algn="l" defTabSz="685800" rtl="0" eaLnBrk="1" latinLnBrk="0" hangingPunct="1">
              <a:spcBef>
                <a:spcPct val="20000"/>
              </a:spcBef>
              <a:spcAft>
                <a:spcPts val="900"/>
              </a:spcAft>
              <a:buClr>
                <a:srgbClr val="00A3DB"/>
              </a:buClr>
              <a:buFont typeface="Wingdings" pitchFamily="2" charset="2"/>
              <a:buNone/>
              <a:defRPr sz="27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685800" rtl="0" eaLnBrk="1" latinLnBrk="0" hangingPunct="1">
              <a:spcBef>
                <a:spcPct val="20000"/>
              </a:spcBef>
              <a:spcAft>
                <a:spcPts val="900"/>
              </a:spcAft>
              <a:buClr>
                <a:srgbClr val="00A3DB"/>
              </a:buClr>
              <a:buFont typeface="Wingdings" pitchFamily="2" charset="2"/>
              <a:buNone/>
              <a:defRPr sz="2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685800" rtl="0" eaLnBrk="1" latinLnBrk="0" hangingPunct="1">
              <a:spcBef>
                <a:spcPct val="20000"/>
              </a:spcBef>
              <a:spcAft>
                <a:spcPts val="900"/>
              </a:spcAft>
              <a:buClr>
                <a:srgbClr val="00A3DB"/>
              </a:buClr>
              <a:buFont typeface="Wingdings" pitchFamily="2" charset="2"/>
              <a:buNone/>
              <a:defRPr sz="21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685800" rtl="0" eaLnBrk="1" latinLnBrk="0" hangingPunct="1">
              <a:spcBef>
                <a:spcPct val="20000"/>
              </a:spcBef>
              <a:spcAft>
                <a:spcPts val="900"/>
              </a:spcAft>
              <a:buClr>
                <a:srgbClr val="00A3DB"/>
              </a:buClr>
              <a:buFont typeface="Wingdings" pitchFamily="2" charset="2"/>
              <a:buNone/>
              <a:defRPr sz="18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a:lstStyle>
          <a:p>
            <a:pPr lvl="1"/>
            <a:r>
              <a:rPr lang="en-BE" sz="3101" b="1"/>
              <a:t>Deal meetings with investors</a:t>
            </a:r>
            <a:endParaRPr lang="en-BE" sz="3101"/>
          </a:p>
        </p:txBody>
      </p:sp>
      <p:sp>
        <p:nvSpPr>
          <p:cNvPr id="4" name="TextBox 3">
            <a:extLst>
              <a:ext uri="{FF2B5EF4-FFF2-40B4-BE49-F238E27FC236}">
                <a16:creationId xmlns:a16="http://schemas.microsoft.com/office/drawing/2014/main" id="{F4956B80-77D1-E8A9-673B-C0AC3A74AAC9}"/>
              </a:ext>
            </a:extLst>
          </p:cNvPr>
          <p:cNvSpPr txBox="1"/>
          <p:nvPr/>
        </p:nvSpPr>
        <p:spPr>
          <a:xfrm>
            <a:off x="3504031" y="7817403"/>
            <a:ext cx="4887329" cy="1015663"/>
          </a:xfrm>
          <a:prstGeom prst="rect">
            <a:avLst/>
          </a:prstGeom>
        </p:spPr>
        <p:txBody>
          <a:bodyPr wrap="square" rtlCol="0">
            <a:spAutoFit/>
          </a:bodyPr>
          <a:lstStyle/>
          <a:p>
            <a:pPr algn="l"/>
            <a:r>
              <a:rPr lang="en-BE" sz="2000">
                <a:latin typeface="EC Square Sans Pro" panose="020B0506040000020004" pitchFamily="34" charset="0"/>
                <a:ea typeface="Calibri" panose="020F0502020204030204" pitchFamily="34" charset="0"/>
                <a:cs typeface="Times New Roman" panose="02020603050405020304" pitchFamily="18" charset="0"/>
              </a:rPr>
              <a:t>Real examples of best practice, latest trends, </a:t>
            </a:r>
            <a:r>
              <a:rPr lang="en-GB" sz="2000">
                <a:latin typeface="EC Square Sans Pro" panose="020B0506040000020004" pitchFamily="34" charset="0"/>
                <a:ea typeface="Calibri" panose="020F0502020204030204" pitchFamily="34" charset="0"/>
                <a:cs typeface="Times New Roman" panose="02020603050405020304" pitchFamily="18" charset="0"/>
              </a:rPr>
              <a:t>guidance for developing, investing in, replicating, or </a:t>
            </a:r>
            <a:r>
              <a:rPr lang="en-BE" sz="2000">
                <a:latin typeface="EC Square Sans Pro" panose="020B0506040000020004" pitchFamily="34" charset="0"/>
                <a:ea typeface="Calibri" panose="020F0502020204030204" pitchFamily="34" charset="0"/>
                <a:cs typeface="Times New Roman" panose="02020603050405020304" pitchFamily="18" charset="0"/>
              </a:rPr>
              <a:t>scaling up </a:t>
            </a:r>
            <a:r>
              <a:rPr lang="en-GB" sz="2000">
                <a:latin typeface="EC Square Sans Pro" panose="020B0506040000020004" pitchFamily="34" charset="0"/>
                <a:ea typeface="Calibri" panose="020F0502020204030204" pitchFamily="34" charset="0"/>
                <a:cs typeface="Times New Roman" panose="02020603050405020304" pitchFamily="18" charset="0"/>
              </a:rPr>
              <a:t>projects</a:t>
            </a:r>
            <a:endParaRPr lang="en-GB" sz="1601"/>
          </a:p>
        </p:txBody>
      </p:sp>
      <p:sp>
        <p:nvSpPr>
          <p:cNvPr id="16" name="TextBox 15">
            <a:extLst>
              <a:ext uri="{FF2B5EF4-FFF2-40B4-BE49-F238E27FC236}">
                <a16:creationId xmlns:a16="http://schemas.microsoft.com/office/drawing/2014/main" id="{F1CE2D32-608F-CC66-DCDE-9D34EF2EFFC2}"/>
              </a:ext>
            </a:extLst>
          </p:cNvPr>
          <p:cNvSpPr txBox="1"/>
          <p:nvPr/>
        </p:nvSpPr>
        <p:spPr>
          <a:xfrm>
            <a:off x="3549556" y="3450492"/>
            <a:ext cx="4887329" cy="1323439"/>
          </a:xfrm>
          <a:prstGeom prst="rect">
            <a:avLst/>
          </a:prstGeom>
        </p:spPr>
        <p:txBody>
          <a:bodyPr wrap="square" rtlCol="0">
            <a:spAutoFit/>
          </a:bodyPr>
          <a:lstStyle/>
          <a:p>
            <a:pPr algn="l"/>
            <a:r>
              <a:rPr lang="en-BE" sz="2000">
                <a:latin typeface="EC Square Sans Pro" panose="020B0506040000020004" pitchFamily="34" charset="0"/>
                <a:ea typeface="Calibri" panose="020F0502020204030204" pitchFamily="34" charset="0"/>
                <a:cs typeface="Times New Roman" panose="02020603050405020304" pitchFamily="18" charset="0"/>
              </a:rPr>
              <a:t>Online or in-person events </a:t>
            </a:r>
            <a:r>
              <a:rPr lang="en-GB" sz="2000">
                <a:latin typeface="EC Square Sans Pro" panose="020B0506040000020004" pitchFamily="34" charset="0"/>
                <a:ea typeface="Calibri" panose="020F0502020204030204" pitchFamily="34" charset="0"/>
                <a:cs typeface="Times New Roman" panose="02020603050405020304" pitchFamily="18" charset="0"/>
              </a:rPr>
              <a:t>where cities, </a:t>
            </a:r>
            <a:r>
              <a:rPr lang="en-BE" sz="2000">
                <a:latin typeface="EC Square Sans Pro" panose="020B0506040000020004" pitchFamily="34" charset="0"/>
                <a:ea typeface="Calibri" panose="020F0502020204030204" pitchFamily="34" charset="0"/>
                <a:cs typeface="Times New Roman" panose="02020603050405020304" pitchFamily="18" charset="0"/>
              </a:rPr>
              <a:t>consortia</a:t>
            </a:r>
            <a:r>
              <a:rPr lang="en-GB" sz="2000">
                <a:latin typeface="EC Square Sans Pro" panose="020B0506040000020004" pitchFamily="34" charset="0"/>
                <a:ea typeface="Calibri" panose="020F0502020204030204" pitchFamily="34" charset="0"/>
                <a:cs typeface="Times New Roman" panose="02020603050405020304" pitchFamily="18" charset="0"/>
              </a:rPr>
              <a:t>, and investors can learn about participating in projects that make cities smarter and more sustainable. </a:t>
            </a:r>
            <a:endParaRPr lang="en-GB" sz="1601"/>
          </a:p>
        </p:txBody>
      </p:sp>
      <p:sp>
        <p:nvSpPr>
          <p:cNvPr id="17" name="TextBox 16">
            <a:extLst>
              <a:ext uri="{FF2B5EF4-FFF2-40B4-BE49-F238E27FC236}">
                <a16:creationId xmlns:a16="http://schemas.microsoft.com/office/drawing/2014/main" id="{BF53105B-C4BC-0086-A0EE-2919D2ADD397}"/>
              </a:ext>
            </a:extLst>
          </p:cNvPr>
          <p:cNvSpPr txBox="1"/>
          <p:nvPr/>
        </p:nvSpPr>
        <p:spPr>
          <a:xfrm>
            <a:off x="11364785" y="4056152"/>
            <a:ext cx="5973629" cy="1015663"/>
          </a:xfrm>
          <a:prstGeom prst="rect">
            <a:avLst/>
          </a:prstGeom>
        </p:spPr>
        <p:txBody>
          <a:bodyPr wrap="square" rtlCol="0">
            <a:spAutoFit/>
          </a:bodyPr>
          <a:lstStyle/>
          <a:p>
            <a:pPr algn="l"/>
            <a:r>
              <a:rPr lang="en-BE" sz="2000">
                <a:latin typeface="EC Square Sans Pro" panose="020B0506040000020004" pitchFamily="34" charset="0"/>
                <a:ea typeface="Calibri" panose="020F0502020204030204" pitchFamily="34" charset="0"/>
                <a:cs typeface="Times New Roman" panose="02020603050405020304" pitchFamily="18" charset="0"/>
              </a:rPr>
              <a:t>Tailored team of </a:t>
            </a:r>
            <a:r>
              <a:rPr lang="en-GB" sz="2000">
                <a:latin typeface="EC Square Sans Pro" panose="020B0506040000020004" pitchFamily="34" charset="0"/>
                <a:ea typeface="Calibri" panose="020F0502020204030204" pitchFamily="34" charset="0"/>
                <a:cs typeface="Times New Roman" panose="02020603050405020304" pitchFamily="18" charset="0"/>
              </a:rPr>
              <a:t>experts support</a:t>
            </a:r>
            <a:r>
              <a:rPr lang="en-BE" sz="2000" err="1">
                <a:latin typeface="EC Square Sans Pro" panose="020B0506040000020004" pitchFamily="34" charset="0"/>
                <a:ea typeface="Calibri" panose="020F0502020204030204" pitchFamily="34" charset="0"/>
                <a:cs typeface="Times New Roman" panose="02020603050405020304" pitchFamily="18" charset="0"/>
              </a:rPr>
              <a:t>ing</a:t>
            </a:r>
            <a:r>
              <a:rPr lang="en-GB" sz="2000">
                <a:latin typeface="EC Square Sans Pro" panose="020B0506040000020004" pitchFamily="34" charset="0"/>
                <a:ea typeface="Calibri" panose="020F0502020204030204" pitchFamily="34" charset="0"/>
                <a:cs typeface="Times New Roman" panose="02020603050405020304" pitchFamily="18" charset="0"/>
              </a:rPr>
              <a:t> </a:t>
            </a:r>
            <a:r>
              <a:rPr lang="en-BE" sz="2000">
                <a:latin typeface="EC Square Sans Pro" panose="020B0506040000020004" pitchFamily="34" charset="0"/>
                <a:ea typeface="Calibri" panose="020F0502020204030204" pitchFamily="34" charset="0"/>
                <a:cs typeface="Times New Roman" panose="02020603050405020304" pitchFamily="18" charset="0"/>
              </a:rPr>
              <a:t>a city or a city-led consortium </a:t>
            </a:r>
            <a:r>
              <a:rPr lang="en-GB" sz="2000">
                <a:latin typeface="EC Square Sans Pro" panose="020B0506040000020004" pitchFamily="34" charset="0"/>
                <a:ea typeface="Calibri" panose="020F0502020204030204" pitchFamily="34" charset="0"/>
                <a:cs typeface="Times New Roman" panose="02020603050405020304" pitchFamily="18" charset="0"/>
              </a:rPr>
              <a:t>in addressing the legal, technical, financial and governance-related gaps of </a:t>
            </a:r>
            <a:r>
              <a:rPr lang="en-BE" sz="2000">
                <a:latin typeface="EC Square Sans Pro" panose="020B0506040000020004" pitchFamily="34" charset="0"/>
                <a:ea typeface="Calibri" panose="020F0502020204030204" pitchFamily="34" charset="0"/>
                <a:cs typeface="Times New Roman" panose="02020603050405020304" pitchFamily="18" charset="0"/>
              </a:rPr>
              <a:t>a </a:t>
            </a:r>
            <a:r>
              <a:rPr lang="en-GB" sz="2000">
                <a:latin typeface="EC Square Sans Pro" panose="020B0506040000020004" pitchFamily="34" charset="0"/>
                <a:ea typeface="Calibri" panose="020F0502020204030204" pitchFamily="34" charset="0"/>
                <a:cs typeface="Times New Roman" panose="02020603050405020304" pitchFamily="18" charset="0"/>
              </a:rPr>
              <a:t>smart city project.</a:t>
            </a:r>
            <a:endParaRPr lang="en-GB" sz="1601"/>
          </a:p>
        </p:txBody>
      </p:sp>
      <p:sp>
        <p:nvSpPr>
          <p:cNvPr id="18" name="TextBox 17">
            <a:extLst>
              <a:ext uri="{FF2B5EF4-FFF2-40B4-BE49-F238E27FC236}">
                <a16:creationId xmlns:a16="http://schemas.microsoft.com/office/drawing/2014/main" id="{E00798A8-DF1C-0B75-7D2F-321E0119AA32}"/>
              </a:ext>
            </a:extLst>
          </p:cNvPr>
          <p:cNvSpPr txBox="1"/>
          <p:nvPr/>
        </p:nvSpPr>
        <p:spPr>
          <a:xfrm>
            <a:off x="11655405" y="5783832"/>
            <a:ext cx="5596340" cy="1323439"/>
          </a:xfrm>
          <a:prstGeom prst="rect">
            <a:avLst/>
          </a:prstGeom>
        </p:spPr>
        <p:txBody>
          <a:bodyPr wrap="square" rtlCol="0">
            <a:spAutoFit/>
          </a:bodyPr>
          <a:lstStyle/>
          <a:p>
            <a:pPr algn="l"/>
            <a:r>
              <a:rPr lang="en-BE" sz="2000">
                <a:latin typeface="EC Square Sans Pro" panose="020B0506040000020004" pitchFamily="34" charset="0"/>
                <a:ea typeface="Calibri" panose="020F0502020204030204" pitchFamily="34" charset="0"/>
                <a:cs typeface="Times New Roman" panose="02020603050405020304" pitchFamily="18" charset="0"/>
              </a:rPr>
              <a:t>Personalised meetings to enhance smart city and sustainable </a:t>
            </a:r>
            <a:r>
              <a:rPr lang="en-GB" sz="2000">
                <a:latin typeface="EC Square Sans Pro" panose="020B0506040000020004" pitchFamily="34" charset="0"/>
                <a:ea typeface="Calibri" panose="020F0502020204030204" pitchFamily="34" charset="0"/>
                <a:cs typeface="Times New Roman" panose="02020603050405020304" pitchFamily="18" charset="0"/>
              </a:rPr>
              <a:t>projects by enabling concrete learning from stakeholders </a:t>
            </a:r>
            <a:r>
              <a:rPr lang="en-BE" sz="2000">
                <a:latin typeface="EC Square Sans Pro" panose="020B0506040000020004" pitchFamily="34" charset="0"/>
                <a:ea typeface="Calibri" panose="020F0502020204030204" pitchFamily="34" charset="0"/>
                <a:cs typeface="Times New Roman" panose="02020603050405020304" pitchFamily="18" charset="0"/>
              </a:rPr>
              <a:t>that </a:t>
            </a:r>
            <a:r>
              <a:rPr lang="en-GB" sz="2000" err="1">
                <a:latin typeface="EC Square Sans Pro" panose="020B0506040000020004" pitchFamily="34" charset="0"/>
                <a:ea typeface="Calibri" panose="020F0502020204030204" pitchFamily="34" charset="0"/>
                <a:cs typeface="Times New Roman" panose="02020603050405020304" pitchFamily="18" charset="0"/>
              </a:rPr>
              <a:t>hav</a:t>
            </a:r>
            <a:r>
              <a:rPr lang="en-BE" sz="2000">
                <a:latin typeface="EC Square Sans Pro" panose="020B0506040000020004" pitchFamily="34" charset="0"/>
                <a:ea typeface="Calibri" panose="020F0502020204030204" pitchFamily="34" charset="0"/>
                <a:cs typeface="Times New Roman" panose="02020603050405020304" pitchFamily="18" charset="0"/>
              </a:rPr>
              <a:t>e already implemented </a:t>
            </a:r>
            <a:r>
              <a:rPr lang="en-GB" sz="2000">
                <a:latin typeface="EC Square Sans Pro" panose="020B0506040000020004" pitchFamily="34" charset="0"/>
                <a:ea typeface="Calibri" panose="020F0502020204030204" pitchFamily="34" charset="0"/>
                <a:cs typeface="Times New Roman" panose="02020603050405020304" pitchFamily="18" charset="0"/>
              </a:rPr>
              <a:t>similar</a:t>
            </a:r>
            <a:r>
              <a:rPr lang="en-BE" sz="2000">
                <a:latin typeface="EC Square Sans Pro" panose="020B0506040000020004" pitchFamily="34" charset="0"/>
                <a:ea typeface="Calibri" panose="020F0502020204030204" pitchFamily="34" charset="0"/>
                <a:cs typeface="Times New Roman" panose="02020603050405020304" pitchFamily="18" charset="0"/>
              </a:rPr>
              <a:t> activities</a:t>
            </a:r>
            <a:r>
              <a:rPr lang="en-GB" sz="2000">
                <a:latin typeface="EC Square Sans Pro" panose="020B0506040000020004" pitchFamily="34" charset="0"/>
                <a:ea typeface="Calibri" panose="020F0502020204030204" pitchFamily="34" charset="0"/>
                <a:cs typeface="Times New Roman" panose="02020603050405020304" pitchFamily="18" charset="0"/>
              </a:rPr>
              <a:t>. </a:t>
            </a:r>
            <a:endParaRPr lang="en-GB" sz="1601"/>
          </a:p>
        </p:txBody>
      </p:sp>
      <p:sp>
        <p:nvSpPr>
          <p:cNvPr id="19" name="TextBox 18">
            <a:extLst>
              <a:ext uri="{FF2B5EF4-FFF2-40B4-BE49-F238E27FC236}">
                <a16:creationId xmlns:a16="http://schemas.microsoft.com/office/drawing/2014/main" id="{753D7402-CDF0-D468-889D-EA30BC0014EC}"/>
              </a:ext>
            </a:extLst>
          </p:cNvPr>
          <p:cNvSpPr txBox="1"/>
          <p:nvPr/>
        </p:nvSpPr>
        <p:spPr>
          <a:xfrm>
            <a:off x="11769085" y="8232509"/>
            <a:ext cx="5482659" cy="1015663"/>
          </a:xfrm>
          <a:prstGeom prst="rect">
            <a:avLst/>
          </a:prstGeom>
        </p:spPr>
        <p:txBody>
          <a:bodyPr wrap="square" rtlCol="0">
            <a:spAutoFit/>
          </a:bodyPr>
          <a:lstStyle/>
          <a:p>
            <a:pPr algn="l"/>
            <a:r>
              <a:rPr lang="en-BE" sz="2000">
                <a:latin typeface="EC Square Sans Pro" panose="020B0506040000020004" pitchFamily="34" charset="0"/>
                <a:ea typeface="Calibri" panose="020F0502020204030204" pitchFamily="34" charset="0"/>
                <a:cs typeface="Times New Roman" panose="02020603050405020304" pitchFamily="18" charset="0"/>
              </a:rPr>
              <a:t>Facilitated meeting between </a:t>
            </a:r>
            <a:r>
              <a:rPr lang="en-GB" sz="2000">
                <a:latin typeface="EC Square Sans Pro" panose="020B0506040000020004" pitchFamily="34" charset="0"/>
                <a:ea typeface="Calibri" panose="020F0502020204030204" pitchFamily="34" charset="0"/>
                <a:cs typeface="Times New Roman" panose="02020603050405020304" pitchFamily="18" charset="0"/>
              </a:rPr>
              <a:t>a city or consortium with interested investor</a:t>
            </a:r>
            <a:r>
              <a:rPr lang="en-BE" sz="2000">
                <a:latin typeface="EC Square Sans Pro" panose="020B0506040000020004" pitchFamily="34" charset="0"/>
                <a:ea typeface="Calibri" panose="020F0502020204030204" pitchFamily="34" charset="0"/>
                <a:cs typeface="Times New Roman" panose="02020603050405020304" pitchFamily="18" charset="0"/>
              </a:rPr>
              <a:t>s</a:t>
            </a:r>
            <a:r>
              <a:rPr lang="en-GB" sz="2000">
                <a:latin typeface="EC Square Sans Pro" panose="020B0506040000020004" pitchFamily="34" charset="0"/>
                <a:ea typeface="Calibri" panose="020F0502020204030204" pitchFamily="34" charset="0"/>
                <a:cs typeface="Times New Roman" panose="02020603050405020304" pitchFamily="18" charset="0"/>
              </a:rPr>
              <a:t> to explore avenues for securing funds or financing for </a:t>
            </a:r>
            <a:r>
              <a:rPr lang="en-BE" sz="2000">
                <a:latin typeface="EC Square Sans Pro" panose="020B0506040000020004" pitchFamily="34" charset="0"/>
                <a:ea typeface="Calibri" panose="020F0502020204030204" pitchFamily="34" charset="0"/>
                <a:cs typeface="Times New Roman" panose="02020603050405020304" pitchFamily="18" charset="0"/>
              </a:rPr>
              <a:t>a mature </a:t>
            </a:r>
            <a:r>
              <a:rPr lang="en-GB" sz="2000">
                <a:latin typeface="EC Square Sans Pro" panose="020B0506040000020004" pitchFamily="34" charset="0"/>
                <a:ea typeface="Calibri" panose="020F0502020204030204" pitchFamily="34" charset="0"/>
                <a:cs typeface="Times New Roman" panose="02020603050405020304" pitchFamily="18" charset="0"/>
              </a:rPr>
              <a:t>project. </a:t>
            </a:r>
            <a:endParaRPr lang="en-GB" sz="1601"/>
          </a:p>
        </p:txBody>
      </p:sp>
      <p:sp>
        <p:nvSpPr>
          <p:cNvPr id="20" name="TextBox 19">
            <a:extLst>
              <a:ext uri="{FF2B5EF4-FFF2-40B4-BE49-F238E27FC236}">
                <a16:creationId xmlns:a16="http://schemas.microsoft.com/office/drawing/2014/main" id="{D89538FA-A8BE-3933-525E-8ED8DD7E74A2}"/>
              </a:ext>
            </a:extLst>
          </p:cNvPr>
          <p:cNvSpPr txBox="1"/>
          <p:nvPr/>
        </p:nvSpPr>
        <p:spPr>
          <a:xfrm>
            <a:off x="3504032" y="5679866"/>
            <a:ext cx="4887329" cy="1323439"/>
          </a:xfrm>
          <a:prstGeom prst="rect">
            <a:avLst/>
          </a:prstGeom>
        </p:spPr>
        <p:txBody>
          <a:bodyPr wrap="square" rtlCol="0">
            <a:spAutoFit/>
          </a:bodyPr>
          <a:lstStyle/>
          <a:p>
            <a:pPr algn="l"/>
            <a:r>
              <a:rPr lang="en-BE" sz="2000">
                <a:latin typeface="EC Square Sans Pro" panose="020B0506040000020004" pitchFamily="34" charset="0"/>
                <a:ea typeface="Calibri" panose="020F0502020204030204" pitchFamily="34" charset="0"/>
                <a:cs typeface="Times New Roman" panose="02020603050405020304" pitchFamily="18" charset="0"/>
              </a:rPr>
              <a:t>Hands-on guidance on how to improve </a:t>
            </a:r>
            <a:r>
              <a:rPr lang="en-GB" sz="2000">
                <a:latin typeface="EC Square Sans Pro" panose="020B0506040000020004" pitchFamily="34" charset="0"/>
                <a:ea typeface="Calibri" panose="020F0502020204030204" pitchFamily="34" charset="0"/>
                <a:cs typeface="Times New Roman" panose="02020603050405020304" pitchFamily="18" charset="0"/>
              </a:rPr>
              <a:t>the maturity of a project idea focusing on aspects like value for money, affordability, and bankability</a:t>
            </a:r>
            <a:endParaRPr lang="en-GB" sz="1601"/>
          </a:p>
        </p:txBody>
      </p:sp>
    </p:spTree>
    <p:extLst>
      <p:ext uri="{BB962C8B-B14F-4D97-AF65-F5344CB8AC3E}">
        <p14:creationId xmlns:p14="http://schemas.microsoft.com/office/powerpoint/2010/main" val="309425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3E24C-FA87-1433-0CCD-139138959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7D0C7-BDB8-8E98-A268-BD82D8A47687}"/>
              </a:ext>
            </a:extLst>
          </p:cNvPr>
          <p:cNvSpPr>
            <a:spLocks noGrp="1"/>
          </p:cNvSpPr>
          <p:nvPr>
            <p:ph type="title"/>
          </p:nvPr>
        </p:nvSpPr>
        <p:spPr/>
        <p:txBody>
          <a:bodyPr/>
          <a:lstStyle/>
          <a:p>
            <a:r>
              <a:rPr lang="en-BE">
                <a:solidFill>
                  <a:srgbClr val="FFC000"/>
                </a:solidFill>
                <a:latin typeface="Open Sans" panose="020B0606030504020204" pitchFamily="34" charset="0"/>
              </a:rPr>
              <a:t>WHO </a:t>
            </a:r>
            <a:r>
              <a:rPr lang="en-BE">
                <a:latin typeface="Open Sans" panose="020B0606030504020204" pitchFamily="34" charset="0"/>
              </a:rPr>
              <a:t>can apply and </a:t>
            </a:r>
            <a:r>
              <a:rPr lang="en-BE">
                <a:solidFill>
                  <a:schemeClr val="accent4"/>
                </a:solidFill>
                <a:latin typeface="Open Sans" panose="020B0606030504020204" pitchFamily="34" charset="0"/>
              </a:rPr>
              <a:t>HOW</a:t>
            </a:r>
            <a:r>
              <a:rPr lang="en-BE">
                <a:latin typeface="Open Sans" panose="020B0606030504020204" pitchFamily="34" charset="0"/>
              </a:rPr>
              <a:t>?</a:t>
            </a:r>
            <a:endParaRPr lang="en-GB">
              <a:latin typeface="Open Sans" panose="020B0606030504020204" pitchFamily="34" charset="0"/>
            </a:endParaRPr>
          </a:p>
        </p:txBody>
      </p:sp>
      <p:sp>
        <p:nvSpPr>
          <p:cNvPr id="3" name="Content Placeholder 2">
            <a:extLst>
              <a:ext uri="{FF2B5EF4-FFF2-40B4-BE49-F238E27FC236}">
                <a16:creationId xmlns:a16="http://schemas.microsoft.com/office/drawing/2014/main" id="{8D083224-266B-D7A7-9B0C-D320DE9F202F}"/>
              </a:ext>
            </a:extLst>
          </p:cNvPr>
          <p:cNvSpPr>
            <a:spLocks noGrp="1"/>
          </p:cNvSpPr>
          <p:nvPr>
            <p:ph idx="4294967295"/>
          </p:nvPr>
        </p:nvSpPr>
        <p:spPr>
          <a:xfrm>
            <a:off x="1538514" y="2301240"/>
            <a:ext cx="6614886" cy="7850760"/>
          </a:xfrm>
        </p:spPr>
        <p:txBody>
          <a:bodyPr anchor="ctr">
            <a:normAutofit/>
          </a:bodyPr>
          <a:lstStyle/>
          <a:p>
            <a:pPr marL="428625" indent="-428625">
              <a:buFont typeface="Wingdings" panose="05000000000000000000" pitchFamily="2" charset="2"/>
              <a:buChar char="§"/>
            </a:pPr>
            <a:r>
              <a:rPr lang="en-BE" sz="3200" b="1" u="sng"/>
              <a:t>C</a:t>
            </a:r>
            <a:r>
              <a:rPr lang="en-GB" sz="3200" b="1" u="sng" err="1"/>
              <a:t>ities</a:t>
            </a:r>
            <a:r>
              <a:rPr lang="en-GB" sz="3200" b="1" u="sng"/>
              <a:t> </a:t>
            </a:r>
            <a:r>
              <a:rPr lang="en-GB" sz="3200" b="1"/>
              <a:t>and city</a:t>
            </a:r>
            <a:r>
              <a:rPr lang="en-BE" sz="3200" b="1"/>
              <a:t>-led</a:t>
            </a:r>
            <a:r>
              <a:rPr lang="en-GB" sz="3200" b="1"/>
              <a:t> </a:t>
            </a:r>
            <a:r>
              <a:rPr lang="en-GB" sz="3200" b="1" u="sng"/>
              <a:t>consortia</a:t>
            </a:r>
            <a:r>
              <a:rPr lang="en-BE" sz="3200" b="1"/>
              <a:t> from EU Member States</a:t>
            </a:r>
            <a:r>
              <a:rPr lang="en-GB" sz="3200" b="1"/>
              <a:t> </a:t>
            </a:r>
            <a:endParaRPr lang="en-BE" sz="3200" b="1"/>
          </a:p>
          <a:p>
            <a:pPr marL="428625" indent="-428625">
              <a:buFont typeface="Wingdings" panose="05000000000000000000" pitchFamily="2" charset="2"/>
              <a:buChar char="§"/>
            </a:pPr>
            <a:endParaRPr lang="en-BE" sz="3200" b="1"/>
          </a:p>
          <a:p>
            <a:pPr marL="428625" indent="-428625">
              <a:buFont typeface="Wingdings" panose="05000000000000000000" pitchFamily="2" charset="2"/>
              <a:buChar char="§"/>
            </a:pPr>
            <a:r>
              <a:rPr lang="en-GB" sz="3200" b="1"/>
              <a:t>Businesses, SMEs, and project developers </a:t>
            </a:r>
            <a:r>
              <a:rPr lang="en-GB" sz="3200"/>
              <a:t>encouraged to contact the relevant city administration(s) to see if a consortium can be formed</a:t>
            </a:r>
            <a:endParaRPr lang="en-BE" sz="3200"/>
          </a:p>
          <a:p>
            <a:pPr marL="428625" indent="-428625">
              <a:buFont typeface="Wingdings" panose="05000000000000000000" pitchFamily="2" charset="2"/>
              <a:buChar char="§"/>
            </a:pPr>
            <a:endParaRPr lang="en-BE" sz="3200"/>
          </a:p>
          <a:p>
            <a:pPr marL="428625" indent="-428625">
              <a:buFont typeface="Wingdings" panose="05000000000000000000" pitchFamily="2" charset="2"/>
              <a:buChar char="§"/>
            </a:pPr>
            <a:r>
              <a:rPr lang="en-BE" sz="3200" b="1"/>
              <a:t>Investors</a:t>
            </a:r>
            <a:endParaRPr lang="en-GB" sz="3200" b="1"/>
          </a:p>
        </p:txBody>
      </p:sp>
      <p:sp>
        <p:nvSpPr>
          <p:cNvPr id="6" name="Arrow: Right 5">
            <a:extLst>
              <a:ext uri="{FF2B5EF4-FFF2-40B4-BE49-F238E27FC236}">
                <a16:creationId xmlns:a16="http://schemas.microsoft.com/office/drawing/2014/main" id="{6818F4C5-3C5F-A988-15BB-AE4562A33E7F}"/>
              </a:ext>
            </a:extLst>
          </p:cNvPr>
          <p:cNvSpPr/>
          <p:nvPr/>
        </p:nvSpPr>
        <p:spPr>
          <a:xfrm>
            <a:off x="9303413" y="4212327"/>
            <a:ext cx="2042160" cy="3291840"/>
          </a:xfrm>
          <a:prstGeom prst="rightArrow">
            <a:avLst/>
          </a:prstGeom>
          <a:solidFill>
            <a:srgbClr val="005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C3159C-48F3-6766-E22E-08FA51C19F9E}"/>
              </a:ext>
            </a:extLst>
          </p:cNvPr>
          <p:cNvSpPr txBox="1"/>
          <p:nvPr/>
        </p:nvSpPr>
        <p:spPr>
          <a:xfrm>
            <a:off x="11549575" y="7725147"/>
            <a:ext cx="5444197" cy="1200329"/>
          </a:xfrm>
          <a:prstGeom prst="rect">
            <a:avLst/>
          </a:prstGeom>
          <a:noFill/>
        </p:spPr>
        <p:txBody>
          <a:bodyPr wrap="square">
            <a:spAutoFit/>
          </a:bodyPr>
          <a:lstStyle/>
          <a:p>
            <a:pPr algn="ctr"/>
            <a:r>
              <a:rPr lang="en-GB" sz="2400">
                <a:solidFill>
                  <a:srgbClr val="005A92"/>
                </a:solidFill>
              </a:rPr>
              <a:t>https://smart-cities-marketplace.ec.europa.eu/matchmaking/call-for-application</a:t>
            </a:r>
          </a:p>
        </p:txBody>
      </p:sp>
      <p:pic>
        <p:nvPicPr>
          <p:cNvPr id="4" name="Picture 3" descr="A qr code with blue and white squares&#10;&#10;Description automatically generated">
            <a:extLst>
              <a:ext uri="{FF2B5EF4-FFF2-40B4-BE49-F238E27FC236}">
                <a16:creationId xmlns:a16="http://schemas.microsoft.com/office/drawing/2014/main" id="{058C914F-0941-9764-1074-19869C847C98}"/>
              </a:ext>
            </a:extLst>
          </p:cNvPr>
          <p:cNvPicPr>
            <a:picLocks noChangeAspect="1"/>
          </p:cNvPicPr>
          <p:nvPr/>
        </p:nvPicPr>
        <p:blipFill>
          <a:blip r:embed="rId2"/>
          <a:stretch>
            <a:fillRect/>
          </a:stretch>
        </p:blipFill>
        <p:spPr>
          <a:xfrm>
            <a:off x="12351434" y="3786697"/>
            <a:ext cx="3832743" cy="3832743"/>
          </a:xfrm>
          <a:prstGeom prst="rect">
            <a:avLst/>
          </a:prstGeom>
        </p:spPr>
      </p:pic>
      <p:sp>
        <p:nvSpPr>
          <p:cNvPr id="7" name="Content Placeholder 2">
            <a:extLst>
              <a:ext uri="{FF2B5EF4-FFF2-40B4-BE49-F238E27FC236}">
                <a16:creationId xmlns:a16="http://schemas.microsoft.com/office/drawing/2014/main" id="{288C44D0-6D28-57CB-E02A-8641FD0C840E}"/>
              </a:ext>
            </a:extLst>
          </p:cNvPr>
          <p:cNvSpPr txBox="1">
            <a:spLocks/>
          </p:cNvSpPr>
          <p:nvPr/>
        </p:nvSpPr>
        <p:spPr>
          <a:xfrm>
            <a:off x="12520246" y="3080825"/>
            <a:ext cx="3496373" cy="754775"/>
          </a:xfrm>
          <a:prstGeom prst="rect">
            <a:avLst/>
          </a:prstGeom>
          <a:solidFill>
            <a:schemeClr val="accent1"/>
          </a:solidFill>
        </p:spPr>
        <p:txBody>
          <a:bodyPr vert="horz" lIns="0" tIns="0" rIns="0" bIns="0" rtlCol="0" anchor="ctr">
            <a:normAutofit/>
          </a:bodyPr>
          <a:lstStyle>
            <a:lvl1pPr marL="0" indent="0" algn="l" defTabSz="457200" rtl="0" eaLnBrk="1" latinLnBrk="0" hangingPunct="1">
              <a:spcBef>
                <a:spcPct val="20000"/>
              </a:spcBef>
              <a:spcAft>
                <a:spcPts val="600"/>
              </a:spcAft>
              <a:buClr>
                <a:srgbClr val="00A3DB"/>
              </a:buClr>
              <a:buFont typeface="Wingdings" pitchFamily="2" charset="2"/>
              <a:buNone/>
              <a:defRPr sz="18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457200" rtl="0" eaLnBrk="1" latinLnBrk="0" hangingPunct="1">
              <a:spcBef>
                <a:spcPct val="20000"/>
              </a:spcBef>
              <a:spcAft>
                <a:spcPts val="600"/>
              </a:spcAft>
              <a:buClr>
                <a:srgbClr val="00A3DB"/>
              </a:buClr>
              <a:buFont typeface="Wingdings" pitchFamily="2" charset="2"/>
              <a:buNone/>
              <a:defRPr sz="16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457200" rtl="0" eaLnBrk="1" latinLnBrk="0" hangingPunct="1">
              <a:spcBef>
                <a:spcPct val="20000"/>
              </a:spcBef>
              <a:spcAft>
                <a:spcPts val="600"/>
              </a:spcAft>
              <a:buClr>
                <a:srgbClr val="00A3DB"/>
              </a:buClr>
              <a:buFont typeface="Wingdings" pitchFamily="2" charset="2"/>
              <a:buNone/>
              <a:defRPr sz="1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457200" rtl="0" eaLnBrk="1" latinLnBrk="0" hangingPunct="1">
              <a:spcBef>
                <a:spcPct val="20000"/>
              </a:spcBef>
              <a:spcAft>
                <a:spcPts val="600"/>
              </a:spcAft>
              <a:buClr>
                <a:srgbClr val="00A3DB"/>
              </a:buClr>
              <a:buFont typeface="Wingdings" pitchFamily="2" charset="2"/>
              <a:buNone/>
              <a:defRPr sz="12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457200" rtl="0" eaLnBrk="1" latinLnBrk="0" hangingPunct="1">
              <a:spcBef>
                <a:spcPct val="20000"/>
              </a:spcBef>
              <a:spcAft>
                <a:spcPts val="600"/>
              </a:spcAft>
              <a:buClr>
                <a:srgbClr val="00A3DB"/>
              </a:buClr>
              <a:buFont typeface="Wingdings" pitchFamily="2" charset="2"/>
              <a:buNone/>
              <a:defRPr sz="12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r>
              <a:rPr lang="en-BE" sz="2400" b="1" i="1">
                <a:solidFill>
                  <a:schemeClr val="bg1"/>
                </a:solidFill>
              </a:rPr>
              <a:t>SCAN ME NOW!</a:t>
            </a:r>
            <a:endParaRPr lang="en-GB" sz="2400" b="1" i="1">
              <a:solidFill>
                <a:schemeClr val="bg1"/>
              </a:solidFill>
            </a:endParaRPr>
          </a:p>
        </p:txBody>
      </p:sp>
    </p:spTree>
    <p:extLst>
      <p:ext uri="{BB962C8B-B14F-4D97-AF65-F5344CB8AC3E}">
        <p14:creationId xmlns:p14="http://schemas.microsoft.com/office/powerpoint/2010/main" val="6776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CFE4E7-792C-BBE3-B1E4-4CE0189ED53E}"/>
              </a:ext>
            </a:extLst>
          </p:cNvPr>
          <p:cNvSpPr txBox="1">
            <a:spLocks/>
          </p:cNvSpPr>
          <p:nvPr/>
        </p:nvSpPr>
        <p:spPr>
          <a:xfrm>
            <a:off x="7740203" y="3489613"/>
            <a:ext cx="9159250" cy="5042926"/>
          </a:xfrm>
          <a:prstGeom prst="rect">
            <a:avLst/>
          </a:prstGeom>
        </p:spPr>
        <p:txBody>
          <a:bodyPr vert="horz" lIns="91440" tIns="45720" rIns="91440" bIns="45720" rtlCol="0" anchor="t">
            <a:normAutofit/>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buClrTx/>
              <a:buFontTx/>
            </a:pPr>
            <a:r>
              <a:rPr lang="en-US" sz="6600">
                <a:solidFill>
                  <a:schemeClr val="tx1"/>
                </a:solidFill>
                <a:latin typeface="+mj-lt"/>
                <a:ea typeface="+mj-ea"/>
                <a:cs typeface="+mj-cs"/>
              </a:rPr>
              <a:t>Speaker 1:</a:t>
            </a:r>
          </a:p>
          <a:p>
            <a:pPr defTabSz="457200">
              <a:buClrTx/>
              <a:buFontTx/>
            </a:pPr>
            <a:r>
              <a:rPr lang="en-US" sz="6600" b="0">
                <a:solidFill>
                  <a:schemeClr val="tx1"/>
                </a:solidFill>
                <a:latin typeface="+mj-lt"/>
                <a:ea typeface="+mj-ea"/>
                <a:cs typeface="+mj-cs"/>
              </a:rPr>
              <a:t>Michael </a:t>
            </a:r>
            <a:r>
              <a:rPr lang="en-US" sz="6600" b="0" err="1">
                <a:solidFill>
                  <a:schemeClr val="tx1"/>
                </a:solidFill>
                <a:latin typeface="+mj-lt"/>
                <a:ea typeface="+mj-ea"/>
                <a:cs typeface="+mj-cs"/>
              </a:rPr>
              <a:t>Mulquin</a:t>
            </a:r>
            <a:br>
              <a:rPr lang="en-US" sz="6600" b="0">
                <a:solidFill>
                  <a:schemeClr val="tx1"/>
                </a:solidFill>
                <a:latin typeface="+mj-lt"/>
                <a:ea typeface="+mj-ea"/>
                <a:cs typeface="+mj-cs"/>
              </a:rPr>
            </a:br>
            <a:br>
              <a:rPr lang="en-US" sz="6600" b="0">
                <a:solidFill>
                  <a:schemeClr val="tx1"/>
                </a:solidFill>
                <a:latin typeface="+mj-lt"/>
                <a:ea typeface="+mj-ea"/>
                <a:cs typeface="+mj-cs"/>
              </a:rPr>
            </a:br>
            <a:r>
              <a:rPr lang="en-US" sz="3200" b="0">
                <a:solidFill>
                  <a:schemeClr val="tx1"/>
                </a:solidFill>
                <a:latin typeface="+mj-lt"/>
                <a:ea typeface="+mj-ea"/>
                <a:cs typeface="+mj-cs"/>
              </a:rPr>
              <a:t>IS Communications LTD</a:t>
            </a:r>
            <a:br>
              <a:rPr lang="en-US" sz="3200" b="0">
                <a:solidFill>
                  <a:schemeClr val="tx1"/>
                </a:solidFill>
                <a:latin typeface="+mj-lt"/>
                <a:ea typeface="+mj-ea"/>
                <a:cs typeface="+mj-cs"/>
              </a:rPr>
            </a:br>
            <a:br>
              <a:rPr lang="en-US" sz="3200" b="0">
                <a:solidFill>
                  <a:schemeClr val="tx1"/>
                </a:solidFill>
                <a:latin typeface="+mj-lt"/>
                <a:ea typeface="+mj-ea"/>
                <a:cs typeface="+mj-cs"/>
              </a:rPr>
            </a:br>
            <a:r>
              <a:rPr lang="en-US" sz="3200" b="0" err="1">
                <a:solidFill>
                  <a:schemeClr val="tx1"/>
                </a:solidFill>
                <a:latin typeface="+mj-lt"/>
                <a:ea typeface="+mj-ea"/>
                <a:cs typeface="+mj-cs"/>
              </a:rPr>
              <a:t>MiMs</a:t>
            </a:r>
            <a:r>
              <a:rPr lang="en-US" sz="3200" b="0">
                <a:solidFill>
                  <a:schemeClr val="tx1"/>
                </a:solidFill>
                <a:latin typeface="+mj-lt"/>
                <a:ea typeface="+mj-ea"/>
                <a:cs typeface="+mj-cs"/>
              </a:rPr>
              <a:t> Ambassador at Open &amp; Agile Smart Cities</a:t>
            </a:r>
            <a:endParaRPr lang="en-US" sz="6600" b="0">
              <a:solidFill>
                <a:schemeClr val="tx1"/>
              </a:solidFill>
              <a:latin typeface="+mj-lt"/>
              <a:ea typeface="+mj-ea"/>
              <a:cs typeface="+mj-cs"/>
            </a:endParaRPr>
          </a:p>
        </p:txBody>
      </p:sp>
      <p:pic>
        <p:nvPicPr>
          <p:cNvPr id="4" name="Picture 3" descr="A person in red glasses and a red suit&#10;&#10;Description automatically generated">
            <a:extLst>
              <a:ext uri="{FF2B5EF4-FFF2-40B4-BE49-F238E27FC236}">
                <a16:creationId xmlns:a16="http://schemas.microsoft.com/office/drawing/2014/main" id="{42AC892A-4312-F279-0EC3-9BEDCB6C3325}"/>
              </a:ext>
            </a:extLst>
          </p:cNvPr>
          <p:cNvPicPr>
            <a:picLocks noChangeAspect="1"/>
          </p:cNvPicPr>
          <p:nvPr/>
        </p:nvPicPr>
        <p:blipFill>
          <a:blip r:embed="rId2"/>
          <a:stretch>
            <a:fillRect/>
          </a:stretch>
        </p:blipFill>
        <p:spPr>
          <a:xfrm>
            <a:off x="1388547" y="3489613"/>
            <a:ext cx="5042926" cy="5042926"/>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512686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5EFD542E-A42C-0CB0-D784-1F7CFCCB9925}"/>
              </a:ext>
            </a:extLst>
          </p:cNvPr>
          <p:cNvSpPr>
            <a:spLocks noGrp="1"/>
          </p:cNvSpPr>
          <p:nvPr>
            <p:ph type="ctrTitle"/>
          </p:nvPr>
        </p:nvSpPr>
        <p:spPr>
          <a:xfrm>
            <a:off x="1016915" y="2032530"/>
            <a:ext cx="15759683" cy="4450812"/>
          </a:xfrm>
        </p:spPr>
        <p:txBody>
          <a:bodyPr>
            <a:normAutofit fontScale="90000"/>
          </a:bodyPr>
          <a:lstStyle/>
          <a:p>
            <a:pPr>
              <a:lnSpc>
                <a:spcPct val="100000"/>
              </a:lnSpc>
            </a:pPr>
            <a:r>
              <a:rPr lang="en-GB" sz="10700" b="1"/>
              <a:t>Positive Energy Districts </a:t>
            </a:r>
            <a:br>
              <a:rPr lang="en-GB" sz="10700" b="1"/>
            </a:br>
            <a:r>
              <a:rPr lang="en-GB" sz="10700" b="1"/>
              <a:t>and MIMs</a:t>
            </a:r>
            <a:br>
              <a:rPr lang="en-GB" sz="10200">
                <a:latin typeface="+mn-lt"/>
                <a:ea typeface="SimSun" panose="02010600030101010101" pitchFamily="2" charset="-122"/>
              </a:rPr>
            </a:br>
            <a:endParaRPr lang="en-GB" sz="10200"/>
          </a:p>
        </p:txBody>
      </p:sp>
      <p:sp>
        <p:nvSpPr>
          <p:cNvPr id="3" name="Subtitle 2">
            <a:extLst>
              <a:ext uri="{FF2B5EF4-FFF2-40B4-BE49-F238E27FC236}">
                <a16:creationId xmlns:a16="http://schemas.microsoft.com/office/drawing/2014/main" id="{023BA42B-A143-9525-2C23-5C662FBBBB35}"/>
              </a:ext>
            </a:extLst>
          </p:cNvPr>
          <p:cNvSpPr>
            <a:spLocks noGrp="1"/>
          </p:cNvSpPr>
          <p:nvPr>
            <p:ph type="subTitle" idx="1"/>
          </p:nvPr>
        </p:nvSpPr>
        <p:spPr>
          <a:xfrm>
            <a:off x="1261873" y="6715897"/>
            <a:ext cx="15759683" cy="2793863"/>
          </a:xfrm>
        </p:spPr>
        <p:txBody>
          <a:bodyPr>
            <a:normAutofit/>
          </a:bodyPr>
          <a:lstStyle/>
          <a:p>
            <a:r>
              <a:rPr lang="en-GB" sz="5400" noProof="0"/>
              <a:t>Michael </a:t>
            </a:r>
            <a:r>
              <a:rPr lang="en-GB" sz="5400" noProof="0" err="1"/>
              <a:t>Mulquin</a:t>
            </a:r>
            <a:r>
              <a:rPr lang="en-GB" sz="5400" noProof="0"/>
              <a:t> </a:t>
            </a:r>
            <a:endParaRPr lang="en-GB" sz="5400"/>
          </a:p>
          <a:p>
            <a:r>
              <a:rPr lang="en-GB" noProof="0" err="1"/>
              <a:t>michael@oascities.org</a:t>
            </a:r>
            <a:endParaRPr lang="en-GB" noProof="0"/>
          </a:p>
          <a:p>
            <a:pPr algn="r"/>
            <a:endParaRPr lang="en-GB" noProof="0"/>
          </a:p>
        </p:txBody>
      </p:sp>
      <p:sp>
        <p:nvSpPr>
          <p:cNvPr id="19" name="Rectangle 1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72" y="6496749"/>
            <a:ext cx="15759684"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4020323" y="3523259"/>
            <a:ext cx="82296" cy="59201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Calibri" panose="020F0502020204030204"/>
            </a:endParaRPr>
          </a:p>
        </p:txBody>
      </p:sp>
    </p:spTree>
    <p:extLst>
      <p:ext uri="{BB962C8B-B14F-4D97-AF65-F5344CB8AC3E}">
        <p14:creationId xmlns:p14="http://schemas.microsoft.com/office/powerpoint/2010/main" val="26729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B8C5-4CFF-3C26-15E9-0E776483FE4C}"/>
            </a:ext>
          </a:extLst>
        </p:cNvPr>
        <p:cNvGrpSpPr/>
        <p:nvPr/>
      </p:nvGrpSpPr>
      <p:grpSpPr>
        <a:xfrm>
          <a:off x="0" y="0"/>
          <a:ext cx="0" cy="0"/>
          <a:chOff x="0" y="0"/>
          <a:chExt cx="0" cy="0"/>
        </a:xfrm>
      </p:grpSpPr>
      <p:sp>
        <p:nvSpPr>
          <p:cNvPr id="8" name="Title 6">
            <a:extLst>
              <a:ext uri="{FF2B5EF4-FFF2-40B4-BE49-F238E27FC236}">
                <a16:creationId xmlns:a16="http://schemas.microsoft.com/office/drawing/2014/main" id="{537DFABF-77B3-96CA-365F-D8E3655DA47A}"/>
              </a:ext>
            </a:extLst>
          </p:cNvPr>
          <p:cNvSpPr txBox="1"/>
          <p:nvPr>
            <p:custDataLst>
              <p:tags r:id="rId2"/>
            </p:custDataLst>
          </p:nvPr>
        </p:nvSpPr>
        <p:spPr>
          <a:xfrm>
            <a:off x="685742" y="1385888"/>
            <a:ext cx="8401050" cy="7772400"/>
          </a:xfrm>
          <a:prstGeom prst="rect">
            <a:avLst/>
          </a:prstGeom>
          <a:noFill/>
          <a:ln w="3175">
            <a:noFill/>
            <a:prstDash val="dash"/>
          </a:ln>
        </p:spPr>
        <p:txBody>
          <a:bodyPr wrap="square" lIns="95250" tIns="38100" rIns="95250" bIns="381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indent="-400050" defTabSz="1370648" fontAlgn="ctr">
              <a:lnSpc>
                <a:spcPct val="140000"/>
              </a:lnSpc>
              <a:spcBef>
                <a:spcPts val="0"/>
              </a:spcBef>
              <a:spcAft>
                <a:spcPts val="1200"/>
              </a:spcAft>
              <a:buClrTx/>
              <a:buSzPct val="100000"/>
              <a:buFont typeface="Wingdings" panose="05000000000000000000" charset="0"/>
              <a:buChar char="l"/>
            </a:pPr>
            <a:r>
              <a:rPr lang="en-US" altLang="zh-CN" sz="2100"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In our globalized world, </a:t>
            </a:r>
            <a:r>
              <a:rPr lang="en-US" altLang="zh-CN" sz="2100" b="1"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cities</a:t>
            </a:r>
            <a:r>
              <a:rPr lang="en-US" altLang="zh-CN" sz="2100"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 are the hubs of communication, commerce and culture. They </a:t>
            </a:r>
            <a:r>
              <a:rPr lang="en-US" altLang="zh-CN" sz="2100" b="1"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consume more than two-thirds of the world’s energy</a:t>
            </a:r>
            <a:r>
              <a:rPr lang="en-US" altLang="zh-CN" sz="2100"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 and </a:t>
            </a:r>
            <a:r>
              <a:rPr lang="en-US" altLang="zh-CN" sz="2100" b="1"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account for more than 70% of global CO2 emissions</a:t>
            </a:r>
            <a:r>
              <a:rPr lang="en-US" altLang="zh-CN" sz="2100"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 Urban areas are among the main originators of climate change, as urban activities are major sources of greenhouse gas emissions.</a:t>
            </a:r>
          </a:p>
          <a:p>
            <a:pPr marL="400050" indent="-400050" defTabSz="1370648" fontAlgn="ctr">
              <a:lnSpc>
                <a:spcPct val="140000"/>
              </a:lnSpc>
              <a:spcBef>
                <a:spcPts val="0"/>
              </a:spcBef>
              <a:spcAft>
                <a:spcPts val="1200"/>
              </a:spcAft>
              <a:buClrTx/>
              <a:buSzPct val="100000"/>
              <a:buFont typeface="Wingdings" panose="05000000000000000000" charset="0"/>
              <a:buChar char="l"/>
            </a:pPr>
            <a:r>
              <a:rPr lang="en-US" altLang="zh-CN" sz="2100" spc="60">
                <a:ln w="3175">
                  <a:noFill/>
                  <a:prstDash val="dash"/>
                </a:ln>
                <a:solidFill>
                  <a:prstClr val="black">
                    <a:lumMod val="75000"/>
                    <a:lumOff val="25000"/>
                  </a:prstClr>
                </a:solidFill>
                <a:latin typeface="Calibri" panose="020F0502020204030204"/>
                <a:ea typeface="微软雅黑" panose="020B0503020204020204" pitchFamily="34" charset="-122"/>
                <a:cs typeface="Calibri" panose="020F0502020204030204"/>
              </a:rPr>
              <a:t>What our cities do individually and in union can therefore set the agenda for a sustainable future. Being on the frontlines of global climate change in this way, cities are also well-positioned to play a leadership role in driving global action to address it.</a:t>
            </a:r>
          </a:p>
        </p:txBody>
      </p:sp>
      <p:pic>
        <p:nvPicPr>
          <p:cNvPr id="10" name="图片 9">
            <a:extLst>
              <a:ext uri="{FF2B5EF4-FFF2-40B4-BE49-F238E27FC236}">
                <a16:creationId xmlns:a16="http://schemas.microsoft.com/office/drawing/2014/main" id="{6310A913-7159-BBE0-FB76-D89BF169AC83}"/>
              </a:ext>
            </a:extLst>
          </p:cNvPr>
          <p:cNvPicPr>
            <a:picLocks noChangeAspect="1"/>
          </p:cNvPicPr>
          <p:nvPr>
            <p:custDataLst>
              <p:tags r:id="rId3"/>
            </p:custDataLst>
          </p:nvPr>
        </p:nvPicPr>
        <p:blipFill rotWithShape="1">
          <a:blip r:embed="rId8"/>
          <a:srcRect t="4610" b="4610"/>
          <a:stretch>
            <a:fillRect/>
          </a:stretch>
        </p:blipFill>
        <p:spPr>
          <a:xfrm>
            <a:off x="9544072" y="1385888"/>
            <a:ext cx="8058188" cy="3657600"/>
          </a:xfrm>
          <a:custGeom>
            <a:avLst/>
            <a:gdLst/>
            <a:ahLst/>
            <a:cxnLst>
              <a:cxn ang="3">
                <a:pos x="hc" y="t"/>
              </a:cxn>
              <a:cxn ang="cd2">
                <a:pos x="l" y="vc"/>
              </a:cxn>
              <a:cxn ang="cd4">
                <a:pos x="hc" y="b"/>
              </a:cxn>
              <a:cxn ang="0">
                <a:pos x="r" y="vc"/>
              </a:cxn>
            </a:cxnLst>
            <a:rect l="l" t="t" r="r" b="b"/>
            <a:pathLst>
              <a:path w="7200" h="3840">
                <a:moveTo>
                  <a:pt x="0" y="0"/>
                </a:moveTo>
                <a:lnTo>
                  <a:pt x="7200" y="0"/>
                </a:lnTo>
                <a:lnTo>
                  <a:pt x="7200" y="3840"/>
                </a:lnTo>
                <a:lnTo>
                  <a:pt x="0" y="3840"/>
                </a:lnTo>
                <a:lnTo>
                  <a:pt x="0" y="0"/>
                </a:lnTo>
                <a:close/>
              </a:path>
            </a:pathLst>
          </a:custGeom>
        </p:spPr>
      </p:pic>
      <p:pic>
        <p:nvPicPr>
          <p:cNvPr id="11" name="图片 10">
            <a:extLst>
              <a:ext uri="{FF2B5EF4-FFF2-40B4-BE49-F238E27FC236}">
                <a16:creationId xmlns:a16="http://schemas.microsoft.com/office/drawing/2014/main" id="{EE2A209D-0064-50C5-00D4-F4BAC93526C0}"/>
              </a:ext>
            </a:extLst>
          </p:cNvPr>
          <p:cNvPicPr>
            <a:picLocks noChangeAspect="1"/>
          </p:cNvPicPr>
          <p:nvPr>
            <p:custDataLst>
              <p:tags r:id="rId4"/>
            </p:custDataLst>
          </p:nvPr>
        </p:nvPicPr>
        <p:blipFill rotWithShape="1">
          <a:blip r:embed="rId9"/>
          <a:srcRect t="4610" b="4610"/>
          <a:stretch>
            <a:fillRect/>
          </a:stretch>
        </p:blipFill>
        <p:spPr>
          <a:xfrm>
            <a:off x="9544072" y="5500688"/>
            <a:ext cx="8058188" cy="3657600"/>
          </a:xfrm>
          <a:custGeom>
            <a:avLst/>
            <a:gdLst/>
            <a:ahLst/>
            <a:cxnLst>
              <a:cxn ang="3">
                <a:pos x="hc" y="t"/>
              </a:cxn>
              <a:cxn ang="cd2">
                <a:pos x="l" y="vc"/>
              </a:cxn>
              <a:cxn ang="cd4">
                <a:pos x="hc" y="b"/>
              </a:cxn>
              <a:cxn ang="0">
                <a:pos x="r" y="vc"/>
              </a:cxn>
            </a:cxnLst>
            <a:rect l="l" t="t" r="r" b="b"/>
            <a:pathLst>
              <a:path w="7200" h="3840">
                <a:moveTo>
                  <a:pt x="0" y="0"/>
                </a:moveTo>
                <a:lnTo>
                  <a:pt x="7200" y="0"/>
                </a:lnTo>
                <a:lnTo>
                  <a:pt x="7200" y="3840"/>
                </a:lnTo>
                <a:lnTo>
                  <a:pt x="0" y="3840"/>
                </a:lnTo>
                <a:lnTo>
                  <a:pt x="0" y="0"/>
                </a:lnTo>
                <a:close/>
              </a:path>
            </a:pathLst>
          </a:custGeom>
        </p:spPr>
      </p:pic>
      <p:sp>
        <p:nvSpPr>
          <p:cNvPr id="2" name="矩形 1">
            <a:extLst>
              <a:ext uri="{FF2B5EF4-FFF2-40B4-BE49-F238E27FC236}">
                <a16:creationId xmlns:a16="http://schemas.microsoft.com/office/drawing/2014/main" id="{7FE471CA-D00C-0E3F-910E-880D63E74548}"/>
              </a:ext>
            </a:extLst>
          </p:cNvPr>
          <p:cNvSpPr/>
          <p:nvPr>
            <p:custDataLst>
              <p:tags r:id="rId5"/>
            </p:custDataLst>
          </p:nvPr>
        </p:nvSpPr>
        <p:spPr>
          <a:xfrm>
            <a:off x="0" y="1048295"/>
            <a:ext cx="5799909" cy="337593"/>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4" name="Title 6">
            <a:extLst>
              <a:ext uri="{FF2B5EF4-FFF2-40B4-BE49-F238E27FC236}">
                <a16:creationId xmlns:a16="http://schemas.microsoft.com/office/drawing/2014/main" id="{A6608747-5026-0DE9-D067-CAB6612C2846}"/>
              </a:ext>
            </a:extLst>
          </p:cNvPr>
          <p:cNvSpPr txBox="1"/>
          <p:nvPr>
            <p:custDataLst>
              <p:tags r:id="rId6"/>
            </p:custDataLst>
          </p:nvPr>
        </p:nvSpPr>
        <p:spPr>
          <a:xfrm>
            <a:off x="402092" y="273874"/>
            <a:ext cx="4506719" cy="1032976"/>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108000" tIns="54293" rIns="108000" bIns="54293" anchor="t" anchorCtr="0">
            <a:spAutoFit/>
          </a:bodyPr>
          <a:lstStyle>
            <a:defPPr>
              <a:defRPr lang="zh-CN"/>
            </a:defPPr>
            <a:lvl1pPr lvl="0" defTabSz="913765">
              <a:lnSpc>
                <a:spcPct val="100000"/>
              </a:lnSpc>
              <a:spcBef>
                <a:spcPts val="1000"/>
              </a:spcBef>
              <a:spcAft>
                <a:spcPts val="0"/>
              </a:spcAft>
              <a:buClrTx/>
              <a:buSzTx/>
              <a:buFontTx/>
              <a:buNone/>
              <a:defRPr sz="4000" b="1" u="none" strike="noStrike" cap="none" spc="0" baseline="0">
                <a:ln>
                  <a:noFill/>
                </a:ln>
                <a:solidFill>
                  <a:srgbClr val="002060"/>
                </a:solidFill>
                <a:effectLst/>
                <a:uLnTx/>
                <a:uFillTx/>
                <a:ea typeface="微软雅黑" panose="020B0503020204020204" pitchFamily="34" charset="-122"/>
                <a:cs typeface="Calibri" panose="020F0502020204030204" charset="0"/>
              </a:defRPr>
            </a:lvl1pPr>
          </a:lstStyle>
          <a:p>
            <a:pPr defTabSz="1370648">
              <a:spcBef>
                <a:spcPts val="1500"/>
              </a:spcBef>
            </a:pPr>
            <a:r>
              <a:rPr lang="en-US" altLang="zh-CN" sz="6000" kern="1200">
                <a:latin typeface="Calibri" panose="020F0502020204030204"/>
                <a:sym typeface="+mn-ea"/>
              </a:rPr>
              <a:t>City &amp; </a:t>
            </a:r>
            <a:r>
              <a:rPr altLang="zh-CN" sz="6000" kern="1200">
                <a:latin typeface="Calibri" panose="020F0502020204030204"/>
                <a:sym typeface="+mn-ea"/>
              </a:rPr>
              <a:t>Energy</a:t>
            </a:r>
            <a:endParaRPr lang="en-US" altLang="zh-CN" sz="6000" kern="1200">
              <a:latin typeface="Calibri" panose="020F0502020204030204"/>
              <a:sym typeface="+mn-ea"/>
            </a:endParaRPr>
          </a:p>
        </p:txBody>
      </p:sp>
    </p:spTree>
    <p:custDataLst>
      <p:tags r:id="rId1"/>
    </p:custDataLst>
    <p:extLst>
      <p:ext uri="{BB962C8B-B14F-4D97-AF65-F5344CB8AC3E}">
        <p14:creationId xmlns:p14="http://schemas.microsoft.com/office/powerpoint/2010/main" val="352742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85D7-E889-E0DE-6670-F576904A40BF}"/>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E3B3FDE7-1E16-6B31-5B20-3F1A105D9FFB}"/>
              </a:ext>
            </a:extLst>
          </p:cNvPr>
          <p:cNvPicPr>
            <a:picLocks noChangeAspect="1"/>
          </p:cNvPicPr>
          <p:nvPr>
            <p:custDataLst>
              <p:tags r:id="rId1"/>
            </p:custDataLst>
          </p:nvPr>
        </p:nvPicPr>
        <p:blipFill>
          <a:blip r:embed="rId9"/>
          <a:stretch>
            <a:fillRect/>
          </a:stretch>
        </p:blipFill>
        <p:spPr>
          <a:xfrm>
            <a:off x="7364320" y="1350989"/>
            <a:ext cx="4644353" cy="656408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69A0463F-9E02-A935-E23A-06E3E9EDACA0}"/>
              </a:ext>
            </a:extLst>
          </p:cNvPr>
          <p:cNvPicPr>
            <a:picLocks noChangeAspect="1"/>
          </p:cNvPicPr>
          <p:nvPr>
            <p:custDataLst>
              <p:tags r:id="rId2"/>
            </p:custDataLst>
          </p:nvPr>
        </p:nvPicPr>
        <p:blipFill>
          <a:blip r:embed="rId10"/>
          <a:stretch>
            <a:fillRect/>
          </a:stretch>
        </p:blipFill>
        <p:spPr>
          <a:xfrm>
            <a:off x="6316980" y="3507787"/>
            <a:ext cx="4408482" cy="627415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F8532370-F3DA-D20F-B2BC-164A61AB5821}"/>
              </a:ext>
            </a:extLst>
          </p:cNvPr>
          <p:cNvSpPr/>
          <p:nvPr>
            <p:custDataLst>
              <p:tags r:id="rId3"/>
            </p:custDataLst>
          </p:nvPr>
        </p:nvSpPr>
        <p:spPr>
          <a:xfrm>
            <a:off x="0" y="586741"/>
            <a:ext cx="15628620" cy="357188"/>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srgbClr val="FFFFFF"/>
              </a:solidFill>
              <a:latin typeface="Arial" panose="020B0604020202020204"/>
              <a:ea typeface="微软雅黑" panose="020B0503020204020204" pitchFamily="34" charset="-122"/>
            </a:endParaRPr>
          </a:p>
        </p:txBody>
      </p:sp>
      <p:sp>
        <p:nvSpPr>
          <p:cNvPr id="7" name="Title 6">
            <a:extLst>
              <a:ext uri="{FF2B5EF4-FFF2-40B4-BE49-F238E27FC236}">
                <a16:creationId xmlns:a16="http://schemas.microsoft.com/office/drawing/2014/main" id="{F6655AB6-EA9A-391B-82EB-4C98D6891867}"/>
              </a:ext>
            </a:extLst>
          </p:cNvPr>
          <p:cNvSpPr txBox="1"/>
          <p:nvPr>
            <p:custDataLst>
              <p:tags r:id="rId4"/>
            </p:custDataLst>
          </p:nvPr>
        </p:nvSpPr>
        <p:spPr>
          <a:xfrm>
            <a:off x="342900" y="112396"/>
            <a:ext cx="13401675" cy="717233"/>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108000" tIns="54293" rIns="108000" bIns="54293" anchor="t" anchorCtr="0">
            <a:noAutofit/>
          </a:bodyPr>
          <a:lstStyle>
            <a:defPPr>
              <a:defRPr lang="zh-CN"/>
            </a:defPPr>
            <a:lvl1pPr lvl="0" defTabSz="913765">
              <a:lnSpc>
                <a:spcPct val="100000"/>
              </a:lnSpc>
              <a:spcBef>
                <a:spcPts val="1000"/>
              </a:spcBef>
              <a:spcAft>
                <a:spcPts val="0"/>
              </a:spcAft>
              <a:buClrTx/>
              <a:buSzTx/>
              <a:buFontTx/>
              <a:buNone/>
              <a:defRPr sz="4000" b="1" u="none" strike="noStrike" cap="none" spc="0" baseline="0">
                <a:ln>
                  <a:noFill/>
                </a:ln>
                <a:solidFill>
                  <a:srgbClr val="002060"/>
                </a:solidFill>
                <a:effectLst/>
                <a:uLnTx/>
                <a:uFillTx/>
                <a:ea typeface="微软雅黑" panose="020B0503020204020204" pitchFamily="34" charset="-122"/>
                <a:cs typeface="Calibri" panose="020F0502020204030204" charset="0"/>
              </a:defRPr>
            </a:lvl1pPr>
          </a:lstStyle>
          <a:p>
            <a:pPr defTabSz="1370648">
              <a:spcBef>
                <a:spcPts val="1500"/>
              </a:spcBef>
              <a:defRPr/>
            </a:pPr>
            <a:r>
              <a:rPr lang="en-US" altLang="zh-CN" sz="4800" kern="1200">
                <a:cs typeface="Arial" panose="020B0604020202020204"/>
                <a:sym typeface="+mn-ea"/>
              </a:rPr>
              <a:t>Emerging concept - </a:t>
            </a:r>
            <a:r>
              <a:rPr altLang="zh-CN" sz="4800" kern="1200">
                <a:cs typeface="Arial" panose="020B0604020202020204"/>
                <a:sym typeface="+mn-ea"/>
              </a:rPr>
              <a:t>Positive Energy District (PED)</a:t>
            </a:r>
            <a:endParaRPr lang="en-US" altLang="zh-CN" sz="4800" kern="1200">
              <a:cs typeface="Arial" panose="020B0604020202020204"/>
              <a:sym typeface="+mn-ea"/>
            </a:endParaRPr>
          </a:p>
          <a:p>
            <a:pPr defTabSz="1370648">
              <a:spcBef>
                <a:spcPts val="1500"/>
              </a:spcBef>
              <a:defRPr/>
            </a:pPr>
            <a:endParaRPr lang="en-US" altLang="zh-CN" sz="4800" kern="1200">
              <a:cs typeface="Arial" panose="020B0604020202020204"/>
              <a:sym typeface="+mn-ea"/>
            </a:endParaRPr>
          </a:p>
        </p:txBody>
      </p:sp>
      <p:sp>
        <p:nvSpPr>
          <p:cNvPr id="9" name="文本框 8">
            <a:extLst>
              <a:ext uri="{FF2B5EF4-FFF2-40B4-BE49-F238E27FC236}">
                <a16:creationId xmlns:a16="http://schemas.microsoft.com/office/drawing/2014/main" id="{D6E63CE6-357B-8031-52D2-291EE7DEA790}"/>
              </a:ext>
            </a:extLst>
          </p:cNvPr>
          <p:cNvSpPr txBox="1"/>
          <p:nvPr>
            <p:custDataLst>
              <p:tags r:id="rId5"/>
            </p:custDataLst>
          </p:nvPr>
        </p:nvSpPr>
        <p:spPr>
          <a:xfrm>
            <a:off x="494348" y="1853565"/>
            <a:ext cx="5822633" cy="7103745"/>
          </a:xfrm>
          <a:prstGeom prst="rect">
            <a:avLst/>
          </a:prstGeom>
          <a:noFill/>
        </p:spPr>
        <p:txBody>
          <a:bodyPr wrap="square">
            <a:noAutofit/>
          </a:bodyPr>
          <a:lstStyle/>
          <a:p>
            <a:pPr defTabSz="1371600">
              <a:lnSpc>
                <a:spcPct val="130000"/>
              </a:lnSpc>
              <a:spcBef>
                <a:spcPts val="1800"/>
              </a:spcBef>
              <a:buClrTx/>
              <a:defRPr/>
            </a:pPr>
            <a:r>
              <a:rPr lang="en-US" altLang="zh-CN" sz="1950" kern="1200">
                <a:ea typeface="微软雅黑" panose="020B0503020204020204" pitchFamily="34" charset="-122"/>
              </a:rPr>
              <a:t>In the last decade, efforts to develop solutions to reduce the environmental impacts of cities have multiplied, with the smart city concept being a promising one to cut greenhouse gas (GHG) emissions. </a:t>
            </a:r>
          </a:p>
          <a:p>
            <a:pPr defTabSz="1371600">
              <a:lnSpc>
                <a:spcPct val="130000"/>
              </a:lnSpc>
              <a:spcBef>
                <a:spcPts val="1800"/>
              </a:spcBef>
              <a:buClrTx/>
              <a:defRPr/>
            </a:pPr>
            <a:r>
              <a:rPr lang="en-US" altLang="zh-CN" sz="1950" kern="1200">
                <a:ea typeface="微软雅黑" panose="020B0503020204020204" pitchFamily="34" charset="-122"/>
              </a:rPr>
              <a:t>Smart city solutions are a set of integrated and holistic cutting-edge urban development strategies, based on ICT (information and communication technologies) applications, which contribute to urban sustainability and citizen welfare (</a:t>
            </a:r>
            <a:r>
              <a:rPr lang="en-US" altLang="zh-CN" sz="1950" kern="1200" err="1">
                <a:solidFill>
                  <a:srgbClr val="4D4D4D"/>
                </a:solidFill>
                <a:ea typeface="微软雅黑" panose="020B0503020204020204" pitchFamily="34" charset="-122"/>
              </a:rPr>
              <a:t>Mosannenzadeh</a:t>
            </a:r>
            <a:r>
              <a:rPr lang="en-US" altLang="zh-CN" sz="1950" kern="1200">
                <a:solidFill>
                  <a:srgbClr val="4D4D4D"/>
                </a:solidFill>
                <a:ea typeface="微软雅黑" panose="020B0503020204020204" pitchFamily="34" charset="-122"/>
              </a:rPr>
              <a:t> et al., 2017</a:t>
            </a:r>
            <a:r>
              <a:rPr lang="en-US" altLang="zh-CN" sz="1950" kern="1200">
                <a:ea typeface="微软雅黑" panose="020B0503020204020204" pitchFamily="34" charset="-122"/>
              </a:rPr>
              <a:t>). </a:t>
            </a:r>
          </a:p>
          <a:p>
            <a:pPr defTabSz="1371600">
              <a:lnSpc>
                <a:spcPct val="130000"/>
              </a:lnSpc>
              <a:spcBef>
                <a:spcPts val="1800"/>
              </a:spcBef>
              <a:buClrTx/>
              <a:defRPr/>
            </a:pPr>
            <a:r>
              <a:rPr lang="en-US" altLang="zh-CN" sz="1950" kern="1200">
                <a:ea typeface="微软雅黑" panose="020B0503020204020204" pitchFamily="34" charset="-122"/>
              </a:rPr>
              <a:t>To accelerate the decarbonization of urban areas and foster the scalability potential across cities, the Positive Energy District (PED) concept was developed as part of the smart city strategy.</a:t>
            </a:r>
          </a:p>
        </p:txBody>
      </p:sp>
      <p:sp>
        <p:nvSpPr>
          <p:cNvPr id="11" name="文本框 10">
            <a:extLst>
              <a:ext uri="{FF2B5EF4-FFF2-40B4-BE49-F238E27FC236}">
                <a16:creationId xmlns:a16="http://schemas.microsoft.com/office/drawing/2014/main" id="{7DA161B5-9D64-D7B0-35A1-1028124261AB}"/>
              </a:ext>
            </a:extLst>
          </p:cNvPr>
          <p:cNvSpPr txBox="1"/>
          <p:nvPr>
            <p:custDataLst>
              <p:tags r:id="rId6"/>
            </p:custDataLst>
          </p:nvPr>
        </p:nvSpPr>
        <p:spPr>
          <a:xfrm>
            <a:off x="12312968" y="1664970"/>
            <a:ext cx="5528310" cy="7292340"/>
          </a:xfrm>
          <a:prstGeom prst="rect">
            <a:avLst/>
          </a:prstGeom>
          <a:noFill/>
        </p:spPr>
        <p:txBody>
          <a:bodyPr wrap="square">
            <a:noAutofit/>
          </a:bodyPr>
          <a:lstStyle/>
          <a:p>
            <a:pPr defTabSz="1371600">
              <a:lnSpc>
                <a:spcPct val="140000"/>
              </a:lnSpc>
              <a:spcBef>
                <a:spcPts val="1800"/>
              </a:spcBef>
              <a:buClrTx/>
              <a:defRPr/>
            </a:pPr>
            <a:r>
              <a:rPr lang="en-US" altLang="zh-CN" sz="1950" kern="1200">
                <a:ea typeface="微软雅黑" panose="020B0503020204020204" pitchFamily="34" charset="-122"/>
              </a:rPr>
              <a:t>PED is an emerging concept intended to shape cities into carbon neutral communities in the near future.</a:t>
            </a:r>
          </a:p>
          <a:p>
            <a:pPr defTabSz="1371600">
              <a:lnSpc>
                <a:spcPct val="140000"/>
              </a:lnSpc>
              <a:spcBef>
                <a:spcPts val="1800"/>
              </a:spcBef>
              <a:buClrTx/>
              <a:defRPr/>
            </a:pPr>
            <a:r>
              <a:rPr lang="en-US" altLang="zh-CN" sz="1950" kern="100">
                <a:solidFill>
                  <a:srgbClr val="4472C4"/>
                </a:solidFill>
                <a:ea typeface="仿宋" panose="02010609060101010101" pitchFamily="49" charset="-122"/>
                <a:sym typeface="+mn-ea"/>
              </a:rPr>
              <a:t>[Source：IEA Energy in Buildings and Communities]</a:t>
            </a:r>
            <a:endParaRPr lang="en-US" altLang="zh-CN" sz="1950" kern="1200">
              <a:ea typeface="微软雅黑" panose="020B0503020204020204" pitchFamily="34" charset="-122"/>
            </a:endParaRPr>
          </a:p>
          <a:p>
            <a:pPr defTabSz="1371600">
              <a:lnSpc>
                <a:spcPct val="140000"/>
              </a:lnSpc>
              <a:spcBef>
                <a:spcPts val="1800"/>
              </a:spcBef>
              <a:buClrTx/>
              <a:defRPr/>
            </a:pPr>
            <a:r>
              <a:rPr lang="en-US" altLang="zh-CN" sz="1950" kern="1200">
                <a:ea typeface="微软雅黑" panose="020B0503020204020204" pitchFamily="34" charset="-122"/>
                <a:sym typeface="+mn-ea"/>
              </a:rPr>
              <a:t>The Europe has implemented the PED Programme which has the ambition to support the implementation of 100 Positive Energy Districts and Neighbourhoods in Europe, to provide sustainable urban development as well as quality of life and affordability in the urban environment.</a:t>
            </a:r>
            <a:endParaRPr lang="en-US" altLang="zh-CN" sz="1950" kern="1200">
              <a:ea typeface="微软雅黑" panose="020B0503020204020204" pitchFamily="34" charset="-122"/>
            </a:endParaRPr>
          </a:p>
          <a:p>
            <a:pPr defTabSz="1371600">
              <a:lnSpc>
                <a:spcPct val="140000"/>
              </a:lnSpc>
              <a:spcBef>
                <a:spcPts val="1800"/>
              </a:spcBef>
              <a:buClrTx/>
              <a:defRPr/>
            </a:pPr>
            <a:r>
              <a:rPr lang="en-US" altLang="zh-CN" sz="1950" kern="100">
                <a:solidFill>
                  <a:srgbClr val="4472C4"/>
                </a:solidFill>
                <a:ea typeface="仿宋" panose="02010609060101010101" pitchFamily="49" charset="-122"/>
                <a:sym typeface="+mn-ea"/>
              </a:rPr>
              <a:t>[Source：White-Paper-PED-Framework-Definition; Positive Energy Districts and Neighbourhoods (PED/PEN)]</a:t>
            </a:r>
            <a:endParaRPr lang="en-US" altLang="zh-CN" sz="1950" kern="100">
              <a:solidFill>
                <a:srgbClr val="4472C4"/>
              </a:solidFill>
              <a:ea typeface="仿宋" panose="02010609060101010101" pitchFamily="49" charset="-122"/>
            </a:endParaRPr>
          </a:p>
          <a:p>
            <a:pPr defTabSz="1371600">
              <a:buClrTx/>
              <a:defRPr/>
            </a:pPr>
            <a:endParaRPr lang="zh-CN" altLang="en-US" sz="2700" kern="1200">
              <a:ea typeface="微软雅黑" panose="020B0503020204020204" pitchFamily="34" charset="-122"/>
              <a:cs typeface="+mn-cs"/>
            </a:endParaRPr>
          </a:p>
        </p:txBody>
      </p:sp>
    </p:spTree>
    <p:extLst>
      <p:ext uri="{BB962C8B-B14F-4D97-AF65-F5344CB8AC3E}">
        <p14:creationId xmlns:p14="http://schemas.microsoft.com/office/powerpoint/2010/main" val="149452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997DD-FCD4-6469-5696-A992A5C5EDF3}"/>
            </a:ext>
          </a:extLst>
        </p:cNvPr>
        <p:cNvGrpSpPr/>
        <p:nvPr/>
      </p:nvGrpSpPr>
      <p:grpSpPr>
        <a:xfrm>
          <a:off x="0" y="0"/>
          <a:ext cx="0" cy="0"/>
          <a:chOff x="0" y="0"/>
          <a:chExt cx="0" cy="0"/>
        </a:xfrm>
      </p:grpSpPr>
      <p:sp>
        <p:nvSpPr>
          <p:cNvPr id="56" name="矩形 55">
            <a:extLst>
              <a:ext uri="{FF2B5EF4-FFF2-40B4-BE49-F238E27FC236}">
                <a16:creationId xmlns:a16="http://schemas.microsoft.com/office/drawing/2014/main" id="{E80DACA4-A2EF-54A8-4E03-14B84A742EE2}"/>
              </a:ext>
            </a:extLst>
          </p:cNvPr>
          <p:cNvSpPr/>
          <p:nvPr>
            <p:custDataLst>
              <p:tags r:id="rId1"/>
            </p:custDataLst>
          </p:nvPr>
        </p:nvSpPr>
        <p:spPr>
          <a:xfrm>
            <a:off x="30481" y="1178113"/>
            <a:ext cx="13067348" cy="292418"/>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10" name="直角三角形 9">
            <a:extLst>
              <a:ext uri="{FF2B5EF4-FFF2-40B4-BE49-F238E27FC236}">
                <a16:creationId xmlns:a16="http://schemas.microsoft.com/office/drawing/2014/main" id="{C2F04126-CE97-799D-79ED-90EB03D15C9A}"/>
              </a:ext>
            </a:extLst>
          </p:cNvPr>
          <p:cNvSpPr/>
          <p:nvPr>
            <p:custDataLst>
              <p:tags r:id="rId2"/>
            </p:custDataLst>
          </p:nvPr>
        </p:nvSpPr>
        <p:spPr>
          <a:xfrm>
            <a:off x="1" y="6700838"/>
            <a:ext cx="2816543" cy="3586163"/>
          </a:xfrm>
          <a:prstGeom prst="rtTriangl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zh-CN" altLang="en-US" sz="2400" b="1" kern="1200">
              <a:solidFill>
                <a:prstClr val="white"/>
              </a:solidFill>
              <a:latin typeface="微软雅黑" panose="020B0503020204020204" pitchFamily="34" charset="-122"/>
              <a:ea typeface="微软雅黑" panose="020B0503020204020204" pitchFamily="34" charset="-122"/>
            </a:endParaRPr>
          </a:p>
        </p:txBody>
      </p:sp>
      <p:sp>
        <p:nvSpPr>
          <p:cNvPr id="5" name="直角三角形 4">
            <a:extLst>
              <a:ext uri="{FF2B5EF4-FFF2-40B4-BE49-F238E27FC236}">
                <a16:creationId xmlns:a16="http://schemas.microsoft.com/office/drawing/2014/main" id="{C56376F6-CCB8-8DEF-9B7F-D60240B4895D}"/>
              </a:ext>
            </a:extLst>
          </p:cNvPr>
          <p:cNvSpPr/>
          <p:nvPr>
            <p:custDataLst>
              <p:tags r:id="rId3"/>
            </p:custDataLst>
          </p:nvPr>
        </p:nvSpPr>
        <p:spPr>
          <a:xfrm rot="10800000">
            <a:off x="12973050" y="0"/>
            <a:ext cx="5314947" cy="4876800"/>
          </a:xfrm>
          <a:prstGeom prst="rtTriangle">
            <a:avLst/>
          </a:prstGeom>
          <a:pattFill prst="wdDnDiag">
            <a:fgClr>
              <a:schemeClr val="lt1">
                <a:lumMod val="95000"/>
              </a:schemeClr>
            </a:fgClr>
            <a:bgClr>
              <a:schemeClr val="l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kumimoji="1" lang="zh-CN" altLang="en-US" sz="2400" b="1" kern="1200">
              <a:solidFill>
                <a:prstClr val="white"/>
              </a:solidFill>
              <a:latin typeface="微软雅黑" panose="020B0503020204020204" pitchFamily="34" charset="-122"/>
              <a:ea typeface="微软雅黑" panose="020B0503020204020204" pitchFamily="34" charset="-122"/>
            </a:endParaRPr>
          </a:p>
        </p:txBody>
      </p:sp>
      <p:sp>
        <p:nvSpPr>
          <p:cNvPr id="7" name="内容占位符 6">
            <a:extLst>
              <a:ext uri="{FF2B5EF4-FFF2-40B4-BE49-F238E27FC236}">
                <a16:creationId xmlns:a16="http://schemas.microsoft.com/office/drawing/2014/main" id="{78C1246D-7471-B031-C598-55730576D879}"/>
              </a:ext>
            </a:extLst>
          </p:cNvPr>
          <p:cNvSpPr>
            <a:spLocks noGrp="1"/>
          </p:cNvSpPr>
          <p:nvPr>
            <p:ph idx="1"/>
            <p:custDataLst>
              <p:tags r:id="rId4"/>
            </p:custDataLst>
          </p:nvPr>
        </p:nvSpPr>
        <p:spPr>
          <a:xfrm>
            <a:off x="1537336" y="2055496"/>
            <a:ext cx="14271308" cy="7138988"/>
          </a:xfrm>
        </p:spPr>
        <p:txBody>
          <a:bodyPr>
            <a:normAutofit fontScale="92500"/>
          </a:bodyPr>
          <a:lstStyle/>
          <a:p>
            <a:pPr algn="l">
              <a:buFont typeface="Wingdings" panose="05000000000000000000" charset="0"/>
              <a:buChar char="Ø"/>
            </a:pPr>
            <a:r>
              <a:rPr lang="en-US" altLang="zh-CN" sz="3600" kern="100">
                <a:solidFill>
                  <a:prstClr val="black"/>
                </a:solidFill>
                <a:ea typeface="等线" panose="02010600030101010101" pitchFamily="2" charset="-122"/>
                <a:cs typeface="+mn-lt"/>
              </a:rPr>
              <a:t>An energy-efficient and flexible urban area with net-zero energy import and greenhouse gas emissions, aiming toward annual local surplus of renewable energy.</a:t>
            </a:r>
          </a:p>
          <a:p>
            <a:pPr marL="269558" indent="0">
              <a:buNone/>
            </a:pPr>
            <a:r>
              <a:rPr lang="en-US" altLang="zh-CN" sz="3600" kern="100">
                <a:solidFill>
                  <a:srgbClr val="4472C4"/>
                </a:solidFill>
                <a:ea typeface="等线" panose="02010600030101010101" pitchFamily="2" charset="-122"/>
                <a:cs typeface="+mn-lt"/>
              </a:rPr>
              <a:t>[Source</a:t>
            </a:r>
            <a:r>
              <a:rPr lang="zh-CN" altLang="zh-CN" sz="3600" kern="100">
                <a:solidFill>
                  <a:srgbClr val="4472C4"/>
                </a:solidFill>
                <a:ea typeface="仿宋" panose="02010609060101010101" pitchFamily="49" charset="-122"/>
                <a:cs typeface="+mn-lt"/>
              </a:rPr>
              <a:t>：</a:t>
            </a:r>
            <a:r>
              <a:rPr lang="en-US" altLang="zh-CN" sz="3600" kern="100">
                <a:solidFill>
                  <a:srgbClr val="4472C4"/>
                </a:solidFill>
                <a:ea typeface="仿宋" panose="02010609060101010101" pitchFamily="49" charset="-122"/>
                <a:cs typeface="+mn-lt"/>
              </a:rPr>
              <a:t>João Pedro Gouveia, etc. Positive Energy District: A Model for Historic Districts to Address Energy Poverty. Frontiers in Sustainable Cities]</a:t>
            </a:r>
            <a:endParaRPr lang="zh-CN" altLang="zh-CN" sz="3600" kern="100">
              <a:solidFill>
                <a:prstClr val="black"/>
              </a:solidFill>
              <a:ea typeface="等线" panose="02010600030101010101" pitchFamily="2" charset="-122"/>
              <a:cs typeface="+mn-lt"/>
            </a:endParaRPr>
          </a:p>
          <a:p>
            <a:pPr>
              <a:buFont typeface="Wingdings" panose="05000000000000000000" charset="0"/>
              <a:buChar char="Ø"/>
            </a:pPr>
            <a:r>
              <a:rPr lang="en-US" altLang="zh-CN" sz="3600" kern="100">
                <a:solidFill>
                  <a:prstClr val="black"/>
                </a:solidFill>
                <a:ea typeface="等线" panose="02010600030101010101" pitchFamily="2" charset="-122"/>
                <a:cs typeface="+mn-lt"/>
              </a:rPr>
              <a:t>“Positive Energy Districts are energy-efficient and energy-flexible urban areas or groups of connected buildings which produce net zero greenhouse gas emissions and actively manage an annual local or regional surplus production of renewable energy. </a:t>
            </a:r>
            <a:r>
              <a:rPr lang="en-US" altLang="zh-CN" sz="3600" b="1" i="1" kern="100">
                <a:solidFill>
                  <a:prstClr val="black"/>
                </a:solidFill>
                <a:ea typeface="等线" panose="02010600030101010101" pitchFamily="2" charset="-122"/>
                <a:cs typeface="+mn-lt"/>
              </a:rPr>
              <a:t>They require integration of different systems and infrastructures and interaction between buildings, the users and the regional energy, mobility and ICT systems</a:t>
            </a:r>
            <a:r>
              <a:rPr lang="en-US" altLang="zh-CN" sz="3600" kern="100">
                <a:solidFill>
                  <a:prstClr val="black"/>
                </a:solidFill>
                <a:ea typeface="等线" panose="02010600030101010101" pitchFamily="2" charset="-122"/>
                <a:cs typeface="+mn-lt"/>
              </a:rPr>
              <a:t>, while securing the energy supply and a good life for all in line with social, economic and environmental sustainability.”</a:t>
            </a:r>
            <a:endParaRPr lang="zh-CN" altLang="zh-CN" sz="3600" kern="100">
              <a:solidFill>
                <a:prstClr val="black"/>
              </a:solidFill>
              <a:ea typeface="等线" panose="02010600030101010101" pitchFamily="2" charset="-122"/>
              <a:cs typeface="+mn-lt"/>
            </a:endParaRPr>
          </a:p>
          <a:p>
            <a:pPr marL="269558" indent="0">
              <a:buNone/>
            </a:pPr>
            <a:r>
              <a:rPr lang="en-US" altLang="zh-CN" sz="3600" kern="100">
                <a:solidFill>
                  <a:srgbClr val="4472C4"/>
                </a:solidFill>
                <a:ea typeface="等线" panose="02010600030101010101" pitchFamily="2" charset="-122"/>
                <a:cs typeface="+mn-lt"/>
              </a:rPr>
              <a:t>[Source</a:t>
            </a:r>
            <a:r>
              <a:rPr lang="zh-CN" altLang="zh-CN" sz="3600" kern="100">
                <a:solidFill>
                  <a:srgbClr val="4472C4"/>
                </a:solidFill>
                <a:ea typeface="仿宋" panose="02010609060101010101" pitchFamily="49" charset="-122"/>
                <a:cs typeface="+mn-lt"/>
              </a:rPr>
              <a:t>：</a:t>
            </a:r>
            <a:r>
              <a:rPr lang="en-US" altLang="zh-CN" sz="3600" kern="100">
                <a:solidFill>
                  <a:srgbClr val="4472C4"/>
                </a:solidFill>
                <a:ea typeface="仿宋" panose="02010609060101010101" pitchFamily="49" charset="-122"/>
                <a:cs typeface="+mn-lt"/>
              </a:rPr>
              <a:t>White-Paper-PED-Framework-Definition; Positive Energy Districts and </a:t>
            </a:r>
            <a:r>
              <a:rPr lang="en-US" altLang="zh-CN" sz="3600" kern="100" err="1">
                <a:solidFill>
                  <a:srgbClr val="4472C4"/>
                </a:solidFill>
                <a:ea typeface="仿宋" panose="02010609060101010101" pitchFamily="49" charset="-122"/>
                <a:cs typeface="+mn-lt"/>
              </a:rPr>
              <a:t>Neighbourhoods</a:t>
            </a:r>
            <a:r>
              <a:rPr lang="en-US" altLang="zh-CN" sz="3600" kern="100">
                <a:solidFill>
                  <a:srgbClr val="4472C4"/>
                </a:solidFill>
                <a:ea typeface="仿宋" panose="02010609060101010101" pitchFamily="49" charset="-122"/>
                <a:cs typeface="+mn-lt"/>
              </a:rPr>
              <a:t> (PED/PEN)]</a:t>
            </a:r>
            <a:endParaRPr lang="zh-CN" altLang="zh-CN" sz="3600" kern="100">
              <a:solidFill>
                <a:prstClr val="black"/>
              </a:solidFill>
              <a:ea typeface="等线" panose="02010600030101010101" pitchFamily="2" charset="-122"/>
              <a:cs typeface="+mn-lt"/>
            </a:endParaRPr>
          </a:p>
          <a:p>
            <a:pPr algn="l"/>
            <a:endParaRPr lang="zh-CN" altLang="zh-CN" sz="2400" kern="100">
              <a:solidFill>
                <a:prstClr val="black"/>
              </a:solidFill>
              <a:ea typeface="等线" panose="02010600030101010101" pitchFamily="2" charset="-122"/>
              <a:cs typeface="+mn-lt"/>
            </a:endParaRPr>
          </a:p>
        </p:txBody>
      </p:sp>
      <p:sp>
        <p:nvSpPr>
          <p:cNvPr id="57" name="Title 6">
            <a:extLst>
              <a:ext uri="{FF2B5EF4-FFF2-40B4-BE49-F238E27FC236}">
                <a16:creationId xmlns:a16="http://schemas.microsoft.com/office/drawing/2014/main" id="{581487DE-D6BC-F7A4-3B09-53F91A2B8C61}"/>
              </a:ext>
            </a:extLst>
          </p:cNvPr>
          <p:cNvSpPr txBox="1"/>
          <p:nvPr>
            <p:custDataLst>
              <p:tags r:id="rId5"/>
            </p:custDataLst>
          </p:nvPr>
        </p:nvSpPr>
        <p:spPr>
          <a:xfrm>
            <a:off x="362903" y="564702"/>
            <a:ext cx="14168106" cy="1032976"/>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108000" tIns="54293" rIns="108000" bIns="54293"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defTabSz="1370648">
              <a:lnSpc>
                <a:spcPct val="100000"/>
              </a:lnSpc>
              <a:spcBef>
                <a:spcPts val="1500"/>
              </a:spcBef>
              <a:buClrTx/>
              <a:buSzPct val="100000"/>
            </a:pPr>
            <a:r>
              <a:rPr lang="en-US" altLang="zh-CN" sz="6000" b="1" spc="0">
                <a:ln>
                  <a:noFill/>
                </a:ln>
                <a:solidFill>
                  <a:srgbClr val="002060"/>
                </a:solidFill>
                <a:latin typeface="Calibri Light" panose="020F0302020204030204"/>
                <a:ea typeface="微软雅黑" panose="020B0503020204020204" pitchFamily="34" charset="-122"/>
                <a:cs typeface="Calibri" panose="020F0502020204030204" charset="0"/>
                <a:sym typeface="+mn-ea"/>
              </a:rPr>
              <a:t>What is Positive Energy District (PED)</a:t>
            </a:r>
            <a:r>
              <a:rPr lang="zh-CN" altLang="en-US" sz="6000" b="1" spc="0">
                <a:ln>
                  <a:noFill/>
                </a:ln>
                <a:solidFill>
                  <a:srgbClr val="002060"/>
                </a:solidFill>
                <a:latin typeface="Calibri Light" panose="020F0302020204030204"/>
                <a:ea typeface="微软雅黑" panose="020B0503020204020204" pitchFamily="34" charset="-122"/>
                <a:cs typeface="Calibri" panose="020F0502020204030204" charset="0"/>
                <a:sym typeface="+mn-ea"/>
              </a:rPr>
              <a:t>？</a:t>
            </a:r>
            <a:endParaRPr lang="en-US" altLang="zh-CN" sz="6000" b="1" spc="513">
              <a:ln w="3175">
                <a:noFill/>
                <a:prstDash val="dash"/>
              </a:ln>
              <a:solidFill>
                <a:srgbClr val="01608C"/>
              </a:solidFill>
              <a:latin typeface="Calibri Light" panose="020F0302020204030204"/>
              <a:ea typeface="新宋体" panose="02010609030101010101" charset="-122"/>
              <a:cs typeface="Calibri" panose="020F0502020204030204" charset="0"/>
              <a:sym typeface="+mn-ea"/>
            </a:endParaRPr>
          </a:p>
        </p:txBody>
      </p:sp>
    </p:spTree>
    <p:extLst>
      <p:ext uri="{BB962C8B-B14F-4D97-AF65-F5344CB8AC3E}">
        <p14:creationId xmlns:p14="http://schemas.microsoft.com/office/powerpoint/2010/main" val="160084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56DD-2E89-7A43-45F5-E9504D2B2042}"/>
              </a:ext>
            </a:extLst>
          </p:cNvPr>
          <p:cNvSpPr>
            <a:spLocks noGrp="1"/>
          </p:cNvSpPr>
          <p:nvPr>
            <p:ph type="title"/>
          </p:nvPr>
        </p:nvSpPr>
        <p:spPr/>
        <p:txBody>
          <a:bodyPr/>
          <a:lstStyle/>
          <a:p>
            <a:r>
              <a:rPr lang="en-BE">
                <a:solidFill>
                  <a:schemeClr val="accent4"/>
                </a:solidFill>
              </a:rPr>
              <a:t>Housekeeping</a:t>
            </a:r>
            <a:r>
              <a:rPr lang="en-BE"/>
              <a:t> Rules</a:t>
            </a:r>
          </a:p>
        </p:txBody>
      </p:sp>
      <p:sp>
        <p:nvSpPr>
          <p:cNvPr id="4" name="TextBox 3">
            <a:extLst>
              <a:ext uri="{FF2B5EF4-FFF2-40B4-BE49-F238E27FC236}">
                <a16:creationId xmlns:a16="http://schemas.microsoft.com/office/drawing/2014/main" id="{B6092C88-2079-3966-AFCC-89F36711B1CE}"/>
              </a:ext>
            </a:extLst>
          </p:cNvPr>
          <p:cNvSpPr txBox="1"/>
          <p:nvPr/>
        </p:nvSpPr>
        <p:spPr>
          <a:xfrm>
            <a:off x="939954" y="3044525"/>
            <a:ext cx="15893143" cy="5732338"/>
          </a:xfrm>
          <a:prstGeom prst="rect">
            <a:avLst/>
          </a:prstGeom>
          <a:noFill/>
        </p:spPr>
        <p:txBody>
          <a:bodyPr wrap="square" lIns="91440" tIns="45720" rIns="91440" bIns="45720" anchor="t">
            <a:spAutoFit/>
          </a:bodyPr>
          <a:lstStyle/>
          <a:p>
            <a:pPr marL="1114425" lvl="1" indent="-428625" defTabSz="685800">
              <a:spcBef>
                <a:spcPct val="20000"/>
              </a:spcBef>
              <a:spcAft>
                <a:spcPts val="900"/>
              </a:spcAft>
              <a:buClr>
                <a:srgbClr val="00A3DB"/>
              </a:buClr>
              <a:buFont typeface="Arial" panose="020B0604020202020204" pitchFamily="34" charset="0"/>
              <a:buChar char="•"/>
            </a:pPr>
            <a:r>
              <a:rPr lang="en-GB" sz="4000" kern="1200">
                <a:solidFill>
                  <a:srgbClr val="005A92"/>
                </a:solidFill>
                <a:latin typeface="Open Sans"/>
                <a:ea typeface="Open Sans"/>
                <a:cs typeface="Open Sans"/>
              </a:rPr>
              <a:t>Please keep your </a:t>
            </a:r>
            <a:r>
              <a:rPr lang="en-GB" sz="4000" b="1" kern="1200">
                <a:solidFill>
                  <a:srgbClr val="005A92"/>
                </a:solidFill>
                <a:latin typeface="Open Sans"/>
                <a:ea typeface="Open Sans"/>
                <a:cs typeface="Open Sans"/>
              </a:rPr>
              <a:t>microphone muted </a:t>
            </a:r>
            <a:r>
              <a:rPr lang="en-GB" sz="4000" kern="1200">
                <a:solidFill>
                  <a:srgbClr val="005A92"/>
                </a:solidFill>
                <a:latin typeface="Open Sans"/>
                <a:ea typeface="Open Sans"/>
                <a:cs typeface="Open Sans"/>
              </a:rPr>
              <a:t>and your </a:t>
            </a:r>
            <a:r>
              <a:rPr lang="en-GB" sz="4000" b="1" kern="1200">
                <a:solidFill>
                  <a:srgbClr val="005A92"/>
                </a:solidFill>
                <a:latin typeface="Open Sans"/>
                <a:ea typeface="Open Sans"/>
                <a:cs typeface="Open Sans"/>
              </a:rPr>
              <a:t>video off unless you are taking the floor</a:t>
            </a:r>
            <a:endParaRPr lang="en-BE" sz="4000" b="1" kern="1200">
              <a:solidFill>
                <a:srgbClr val="005A92"/>
              </a:solidFill>
              <a:latin typeface="Open Sans"/>
              <a:ea typeface="Open Sans"/>
              <a:cs typeface="Open Sans"/>
            </a:endParaRPr>
          </a:p>
          <a:p>
            <a:pPr marL="1114425" lvl="1" indent="-428625" defTabSz="685800">
              <a:spcBef>
                <a:spcPct val="20000"/>
              </a:spcBef>
              <a:spcAft>
                <a:spcPts val="900"/>
              </a:spcAft>
              <a:buClr>
                <a:srgbClr val="00A3DB"/>
              </a:buClr>
              <a:buFont typeface="Arial" panose="020B0604020202020204" pitchFamily="34" charset="0"/>
              <a:buChar char="•"/>
            </a:pPr>
            <a:r>
              <a:rPr lang="en-BE" sz="4000" kern="1200">
                <a:solidFill>
                  <a:srgbClr val="005A92"/>
                </a:solidFill>
                <a:latin typeface="Open Sans"/>
                <a:ea typeface="Open Sans"/>
                <a:cs typeface="Open Sans"/>
              </a:rPr>
              <a:t>When you take the floor please say </a:t>
            </a:r>
            <a:r>
              <a:rPr lang="en-BE" sz="4000" b="1" kern="1200">
                <a:solidFill>
                  <a:srgbClr val="005A92"/>
                </a:solidFill>
                <a:latin typeface="Open Sans"/>
                <a:ea typeface="Open Sans"/>
                <a:cs typeface="Open Sans"/>
              </a:rPr>
              <a:t>state your name, your organisation, and where you are based </a:t>
            </a:r>
            <a:endParaRPr lang="en-GB" sz="4000" b="1" kern="1200">
              <a:solidFill>
                <a:srgbClr val="005A92"/>
              </a:solidFill>
              <a:latin typeface="Open Sans"/>
              <a:ea typeface="Open Sans"/>
              <a:cs typeface="Open Sans"/>
            </a:endParaRPr>
          </a:p>
          <a:p>
            <a:pPr marL="1114425" lvl="1" indent="-428625" defTabSz="685800">
              <a:spcBef>
                <a:spcPct val="20000"/>
              </a:spcBef>
              <a:spcAft>
                <a:spcPts val="900"/>
              </a:spcAft>
              <a:buClr>
                <a:srgbClr val="00A3DB"/>
              </a:buClr>
              <a:buFont typeface="Arial" panose="020B0604020202020204" pitchFamily="34" charset="0"/>
              <a:buChar char="•"/>
            </a:pPr>
            <a:r>
              <a:rPr lang="en-BE" sz="4000" kern="1200">
                <a:solidFill>
                  <a:srgbClr val="005A92"/>
                </a:solidFill>
                <a:latin typeface="Open Sans" panose="020B0606030504020204" pitchFamily="34" charset="0"/>
                <a:ea typeface="Open Sans" panose="020B0606030504020204" pitchFamily="34" charset="0"/>
                <a:cs typeface="Open Sans" panose="020B0606030504020204" pitchFamily="34" charset="0"/>
              </a:rPr>
              <a:t>You can at any time during the webinar</a:t>
            </a:r>
            <a:r>
              <a:rPr lang="en-GB" sz="4000" kern="1200">
                <a:solidFill>
                  <a:srgbClr val="005A92"/>
                </a:solidFill>
                <a:latin typeface="Open Sans" panose="020B0606030504020204" pitchFamily="34" charset="0"/>
                <a:ea typeface="Open Sans" panose="020B0606030504020204" pitchFamily="34" charset="0"/>
                <a:cs typeface="Open Sans" panose="020B0606030504020204" pitchFamily="34" charset="0"/>
              </a:rPr>
              <a:t> </a:t>
            </a:r>
            <a:r>
              <a:rPr lang="en-GB" sz="4000" b="1" kern="1200">
                <a:solidFill>
                  <a:srgbClr val="005A92"/>
                </a:solidFill>
                <a:latin typeface="Open Sans" panose="020B0606030504020204" pitchFamily="34" charset="0"/>
                <a:ea typeface="Open Sans" panose="020B0606030504020204" pitchFamily="34" charset="0"/>
                <a:cs typeface="Open Sans" panose="020B0606030504020204" pitchFamily="34" charset="0"/>
              </a:rPr>
              <a:t>write your questions in the chat for the Q&amp;A and panel discussion session</a:t>
            </a:r>
            <a:endParaRPr lang="en-BE" sz="4000" b="1" kern="1200">
              <a:solidFill>
                <a:srgbClr val="005A92"/>
              </a:solidFill>
              <a:latin typeface="Open Sans" panose="020B0606030504020204" pitchFamily="34" charset="0"/>
              <a:ea typeface="Open Sans" panose="020B0606030504020204" pitchFamily="34" charset="0"/>
              <a:cs typeface="Open Sans" panose="020B0606030504020204" pitchFamily="34" charset="0"/>
            </a:endParaRPr>
          </a:p>
          <a:p>
            <a:pPr marL="1114425" lvl="1" indent="-428625" defTabSz="685800">
              <a:spcBef>
                <a:spcPct val="20000"/>
              </a:spcBef>
              <a:spcAft>
                <a:spcPts val="900"/>
              </a:spcAft>
              <a:buClr>
                <a:srgbClr val="00A3DB"/>
              </a:buClr>
              <a:buFont typeface="Arial" panose="020B0604020202020204" pitchFamily="34" charset="0"/>
              <a:buChar char="•"/>
            </a:pPr>
            <a:r>
              <a:rPr lang="en-GB" sz="4000" kern="1200">
                <a:solidFill>
                  <a:srgbClr val="005A92"/>
                </a:solidFill>
                <a:latin typeface="Open Sans" panose="020B0606030504020204" pitchFamily="34" charset="0"/>
                <a:ea typeface="Open Sans" panose="020B0606030504020204" pitchFamily="34" charset="0"/>
                <a:cs typeface="Open Sans" panose="020B0606030504020204" pitchFamily="34" charset="0"/>
              </a:rPr>
              <a:t>The event will be </a:t>
            </a:r>
            <a:r>
              <a:rPr lang="en-GB" sz="4000" b="1" kern="1200">
                <a:solidFill>
                  <a:srgbClr val="005A92"/>
                </a:solidFill>
                <a:latin typeface="Open Sans" panose="020B0606030504020204" pitchFamily="34" charset="0"/>
                <a:ea typeface="Open Sans" panose="020B0606030504020204" pitchFamily="34" charset="0"/>
                <a:cs typeface="Open Sans" panose="020B0606030504020204" pitchFamily="34" charset="0"/>
              </a:rPr>
              <a:t>recorded</a:t>
            </a:r>
            <a:r>
              <a:rPr lang="en-BE" sz="4000" b="1" kern="1200">
                <a:solidFill>
                  <a:srgbClr val="005A92"/>
                </a:solidFill>
                <a:latin typeface="Open Sans" panose="020B0606030504020204" pitchFamily="34" charset="0"/>
                <a:ea typeface="Open Sans" panose="020B0606030504020204" pitchFamily="34" charset="0"/>
                <a:cs typeface="Open Sans" panose="020B0606030504020204" pitchFamily="34" charset="0"/>
              </a:rPr>
              <a:t> </a:t>
            </a:r>
            <a:r>
              <a:rPr lang="en-BE" sz="4000" kern="1200">
                <a:solidFill>
                  <a:srgbClr val="005A92"/>
                </a:solidFill>
                <a:latin typeface="Open Sans" panose="020B0606030504020204" pitchFamily="34" charset="0"/>
                <a:ea typeface="Open Sans" panose="020B0606030504020204" pitchFamily="34" charset="0"/>
                <a:cs typeface="Open Sans" panose="020B0606030504020204" pitchFamily="34" charset="0"/>
              </a:rPr>
              <a:t>for dissemination purposes</a:t>
            </a:r>
            <a:endParaRPr lang="en-GB" sz="4000" kern="1200">
              <a:solidFill>
                <a:srgbClr val="005A9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5245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C39-BA44-FD98-EE1A-F9D914E47C10}"/>
            </a:ext>
          </a:extLst>
        </p:cNvPr>
        <p:cNvGrpSpPr/>
        <p:nvPr/>
      </p:nvGrpSpPr>
      <p:grpSpPr>
        <a:xfrm>
          <a:off x="0" y="0"/>
          <a:ext cx="0" cy="0"/>
          <a:chOff x="0" y="0"/>
          <a:chExt cx="0" cy="0"/>
        </a:xfrm>
      </p:grpSpPr>
      <p:grpSp>
        <p:nvGrpSpPr>
          <p:cNvPr id="5" name="组合 4">
            <a:extLst>
              <a:ext uri="{FF2B5EF4-FFF2-40B4-BE49-F238E27FC236}">
                <a16:creationId xmlns:a16="http://schemas.microsoft.com/office/drawing/2014/main" id="{999C69A9-CB61-7386-4BF9-664B91B7AF40}"/>
              </a:ext>
            </a:extLst>
          </p:cNvPr>
          <p:cNvGrpSpPr/>
          <p:nvPr/>
        </p:nvGrpSpPr>
        <p:grpSpPr>
          <a:xfrm>
            <a:off x="382763" y="2198749"/>
            <a:ext cx="17672666" cy="6900863"/>
            <a:chOff x="-34995" y="764704"/>
            <a:chExt cx="11781777" cy="4600575"/>
          </a:xfrm>
        </p:grpSpPr>
        <p:sp>
          <p:nvSpPr>
            <p:cNvPr id="6" name="Freeform 37">
              <a:extLst>
                <a:ext uri="{FF2B5EF4-FFF2-40B4-BE49-F238E27FC236}">
                  <a16:creationId xmlns:a16="http://schemas.microsoft.com/office/drawing/2014/main" id="{45085953-2318-C77C-B546-E59F9DC62250}"/>
                </a:ext>
              </a:extLst>
            </p:cNvPr>
            <p:cNvSpPr/>
            <p:nvPr/>
          </p:nvSpPr>
          <p:spPr bwMode="auto">
            <a:xfrm>
              <a:off x="6426765" y="2008669"/>
              <a:ext cx="1522730" cy="1939925"/>
            </a:xfrm>
            <a:custGeom>
              <a:avLst/>
              <a:gdLst>
                <a:gd name="T0" fmla="*/ 0 w 2209"/>
                <a:gd name="T1" fmla="*/ 0 h 2827"/>
                <a:gd name="T2" fmla="*/ 2208 w 2209"/>
                <a:gd name="T3" fmla="*/ 2826 h 2827"/>
              </a:gdLst>
              <a:ahLst/>
              <a:cxnLst>
                <a:cxn ang="0">
                  <a:pos x="T0" y="T1"/>
                </a:cxn>
                <a:cxn ang="0">
                  <a:pos x="T2" y="T3"/>
                </a:cxn>
              </a:cxnLst>
              <a:rect l="0" t="0" r="r" b="b"/>
              <a:pathLst>
                <a:path w="2209" h="2827">
                  <a:moveTo>
                    <a:pt x="0" y="0"/>
                  </a:moveTo>
                  <a:lnTo>
                    <a:pt x="2208" y="2826"/>
                  </a:lnTo>
                </a:path>
              </a:pathLst>
            </a:custGeom>
            <a:noFill/>
            <a:ln w="25400">
              <a:solidFill>
                <a:srgbClr val="9F7F98"/>
              </a:solidFill>
              <a:prstDash val="sysDash"/>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 name="Freeform 3">
              <a:extLst>
                <a:ext uri="{FF2B5EF4-FFF2-40B4-BE49-F238E27FC236}">
                  <a16:creationId xmlns:a16="http://schemas.microsoft.com/office/drawing/2014/main" id="{5230003B-6D0D-823D-3156-F9E460320625}"/>
                </a:ext>
              </a:extLst>
            </p:cNvPr>
            <p:cNvSpPr/>
            <p:nvPr/>
          </p:nvSpPr>
          <p:spPr bwMode="auto">
            <a:xfrm flipV="1">
              <a:off x="4002335" y="4417224"/>
              <a:ext cx="3530600" cy="96520"/>
            </a:xfrm>
            <a:custGeom>
              <a:avLst/>
              <a:gdLst>
                <a:gd name="T0" fmla="*/ 0 w 5146"/>
                <a:gd name="T1" fmla="*/ 0 h 20"/>
                <a:gd name="T2" fmla="*/ 5145 w 5146"/>
                <a:gd name="T3" fmla="*/ 0 h 20"/>
              </a:gdLst>
              <a:ahLst/>
              <a:cxnLst>
                <a:cxn ang="0">
                  <a:pos x="T0" y="T1"/>
                </a:cxn>
                <a:cxn ang="0">
                  <a:pos x="T2" y="T3"/>
                </a:cxn>
              </a:cxnLst>
              <a:rect l="0" t="0" r="r" b="b"/>
              <a:pathLst>
                <a:path w="5146" h="20">
                  <a:moveTo>
                    <a:pt x="0" y="0"/>
                  </a:moveTo>
                  <a:lnTo>
                    <a:pt x="5145" y="0"/>
                  </a:lnTo>
                </a:path>
              </a:pathLst>
            </a:custGeom>
            <a:noFill/>
            <a:ln w="25400">
              <a:solidFill>
                <a:srgbClr val="9F7F98"/>
              </a:solidFill>
              <a:prstDash val="sysDash"/>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 name="Freeform 4">
              <a:extLst>
                <a:ext uri="{FF2B5EF4-FFF2-40B4-BE49-F238E27FC236}">
                  <a16:creationId xmlns:a16="http://schemas.microsoft.com/office/drawing/2014/main" id="{1C1A20E1-5B0E-7356-4C31-EFF55F5C41AB}"/>
                </a:ext>
              </a:extLst>
            </p:cNvPr>
            <p:cNvSpPr/>
            <p:nvPr/>
          </p:nvSpPr>
          <p:spPr bwMode="auto">
            <a:xfrm>
              <a:off x="7493938" y="4453419"/>
              <a:ext cx="64770" cy="120015"/>
            </a:xfrm>
            <a:custGeom>
              <a:avLst/>
              <a:gdLst>
                <a:gd name="T0" fmla="*/ 0 w 102"/>
                <a:gd name="T1" fmla="*/ 0 h 189"/>
                <a:gd name="T2" fmla="*/ 101 w 102"/>
                <a:gd name="T3" fmla="*/ 94 h 189"/>
                <a:gd name="T4" fmla="*/ 0 w 102"/>
                <a:gd name="T5" fmla="*/ 188 h 189"/>
              </a:gdLst>
              <a:ahLst/>
              <a:cxnLst>
                <a:cxn ang="0">
                  <a:pos x="T0" y="T1"/>
                </a:cxn>
                <a:cxn ang="0">
                  <a:pos x="T2" y="T3"/>
                </a:cxn>
                <a:cxn ang="0">
                  <a:pos x="T4" y="T5"/>
                </a:cxn>
              </a:cxnLst>
              <a:rect l="0" t="0" r="r" b="b"/>
              <a:pathLst>
                <a:path w="102" h="189">
                  <a:moveTo>
                    <a:pt x="0" y="0"/>
                  </a:moveTo>
                  <a:lnTo>
                    <a:pt x="101" y="94"/>
                  </a:lnTo>
                  <a:lnTo>
                    <a:pt x="0" y="188"/>
                  </a:lnTo>
                </a:path>
              </a:pathLst>
            </a:custGeom>
            <a:noFill/>
            <a:ln w="25400">
              <a:solidFill>
                <a:srgbClr val="9F7F98"/>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 name="Freeform 5">
              <a:extLst>
                <a:ext uri="{FF2B5EF4-FFF2-40B4-BE49-F238E27FC236}">
                  <a16:creationId xmlns:a16="http://schemas.microsoft.com/office/drawing/2014/main" id="{21331382-DA77-0C88-EB9C-14DA2FB764F1}"/>
                </a:ext>
              </a:extLst>
            </p:cNvPr>
            <p:cNvSpPr/>
            <p:nvPr/>
          </p:nvSpPr>
          <p:spPr bwMode="auto">
            <a:xfrm>
              <a:off x="3572495" y="1866429"/>
              <a:ext cx="1632903" cy="2081882"/>
            </a:xfrm>
            <a:custGeom>
              <a:avLst/>
              <a:gdLst>
                <a:gd name="T0" fmla="*/ 2395 w 2396"/>
                <a:gd name="T1" fmla="*/ 0 h 3067"/>
                <a:gd name="T2" fmla="*/ 0 w 2396"/>
                <a:gd name="T3" fmla="*/ 3066 h 3067"/>
              </a:gdLst>
              <a:ahLst/>
              <a:cxnLst>
                <a:cxn ang="0">
                  <a:pos x="T0" y="T1"/>
                </a:cxn>
                <a:cxn ang="0">
                  <a:pos x="T2" y="T3"/>
                </a:cxn>
              </a:cxnLst>
              <a:rect l="0" t="0" r="r" b="b"/>
              <a:pathLst>
                <a:path w="2396" h="3067">
                  <a:moveTo>
                    <a:pt x="2395" y="0"/>
                  </a:moveTo>
                  <a:lnTo>
                    <a:pt x="0" y="3066"/>
                  </a:lnTo>
                </a:path>
              </a:pathLst>
            </a:custGeom>
            <a:noFill/>
            <a:ln w="25400">
              <a:solidFill>
                <a:srgbClr val="9F7F98"/>
              </a:solidFill>
              <a:prstDash val="sysDash"/>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 name="Freeform 6">
              <a:extLst>
                <a:ext uri="{FF2B5EF4-FFF2-40B4-BE49-F238E27FC236}">
                  <a16:creationId xmlns:a16="http://schemas.microsoft.com/office/drawing/2014/main" id="{AEBFA6E4-A5DC-333C-3D85-CAAE1C15F147}"/>
                </a:ext>
              </a:extLst>
            </p:cNvPr>
            <p:cNvSpPr/>
            <p:nvPr/>
          </p:nvSpPr>
          <p:spPr bwMode="auto">
            <a:xfrm>
              <a:off x="3577893" y="3859059"/>
              <a:ext cx="94615" cy="88265"/>
            </a:xfrm>
            <a:custGeom>
              <a:avLst/>
              <a:gdLst>
                <a:gd name="T0" fmla="*/ 0 w 149"/>
                <a:gd name="T1" fmla="*/ 0 h 139"/>
                <a:gd name="T2" fmla="*/ 11 w 149"/>
                <a:gd name="T3" fmla="*/ 138 h 139"/>
                <a:gd name="T4" fmla="*/ 148 w 149"/>
                <a:gd name="T5" fmla="*/ 116 h 139"/>
              </a:gdLst>
              <a:ahLst/>
              <a:cxnLst>
                <a:cxn ang="0">
                  <a:pos x="T0" y="T1"/>
                </a:cxn>
                <a:cxn ang="0">
                  <a:pos x="T2" y="T3"/>
                </a:cxn>
                <a:cxn ang="0">
                  <a:pos x="T4" y="T5"/>
                </a:cxn>
              </a:cxnLst>
              <a:rect l="0" t="0" r="r" b="b"/>
              <a:pathLst>
                <a:path w="149" h="139">
                  <a:moveTo>
                    <a:pt x="0" y="0"/>
                  </a:moveTo>
                  <a:lnTo>
                    <a:pt x="11" y="138"/>
                  </a:lnTo>
                  <a:lnTo>
                    <a:pt x="148" y="116"/>
                  </a:lnTo>
                </a:path>
              </a:pathLst>
            </a:custGeom>
            <a:noFill/>
            <a:ln w="25400">
              <a:solidFill>
                <a:srgbClr val="9F7F98"/>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 name="Freeform 7">
              <a:extLst>
                <a:ext uri="{FF2B5EF4-FFF2-40B4-BE49-F238E27FC236}">
                  <a16:creationId xmlns:a16="http://schemas.microsoft.com/office/drawing/2014/main" id="{A721AC8D-DF08-3EFF-794C-251898596396}"/>
                </a:ext>
              </a:extLst>
            </p:cNvPr>
            <p:cNvSpPr/>
            <p:nvPr/>
          </p:nvSpPr>
          <p:spPr bwMode="auto">
            <a:xfrm>
              <a:off x="3827710" y="2162974"/>
              <a:ext cx="1569720" cy="1979930"/>
            </a:xfrm>
            <a:custGeom>
              <a:avLst/>
              <a:gdLst>
                <a:gd name="T0" fmla="*/ 0 w 2360"/>
                <a:gd name="T1" fmla="*/ 3019 h 3020"/>
                <a:gd name="T2" fmla="*/ 2359 w 2360"/>
                <a:gd name="T3" fmla="*/ 0 h 3020"/>
              </a:gdLst>
              <a:ahLst/>
              <a:cxnLst>
                <a:cxn ang="0">
                  <a:pos x="T0" y="T1"/>
                </a:cxn>
                <a:cxn ang="0">
                  <a:pos x="T2" y="T3"/>
                </a:cxn>
              </a:cxnLst>
              <a:rect l="0" t="0" r="r" b="b"/>
              <a:pathLst>
                <a:path w="2360" h="3020">
                  <a:moveTo>
                    <a:pt x="0" y="3019"/>
                  </a:moveTo>
                  <a:lnTo>
                    <a:pt x="2359" y="0"/>
                  </a:lnTo>
                </a:path>
              </a:pathLst>
            </a:custGeom>
            <a:noFill/>
            <a:ln w="25400">
              <a:solidFill>
                <a:srgbClr val="9F7F98"/>
              </a:solidFill>
              <a:prstDash val="sysDash"/>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 name="Freeform 8">
              <a:extLst>
                <a:ext uri="{FF2B5EF4-FFF2-40B4-BE49-F238E27FC236}">
                  <a16:creationId xmlns:a16="http://schemas.microsoft.com/office/drawing/2014/main" id="{74BCBEFC-069D-59CC-CE98-6CD6C9E3493A}"/>
                </a:ext>
              </a:extLst>
            </p:cNvPr>
            <p:cNvSpPr/>
            <p:nvPr/>
          </p:nvSpPr>
          <p:spPr bwMode="auto">
            <a:xfrm>
              <a:off x="5314618" y="2155354"/>
              <a:ext cx="94615" cy="88265"/>
            </a:xfrm>
            <a:custGeom>
              <a:avLst/>
              <a:gdLst>
                <a:gd name="T0" fmla="*/ 148 w 149"/>
                <a:gd name="T1" fmla="*/ 138 h 139"/>
                <a:gd name="T2" fmla="*/ 137 w 149"/>
                <a:gd name="T3" fmla="*/ 0 h 139"/>
                <a:gd name="T4" fmla="*/ 0 w 149"/>
                <a:gd name="T5" fmla="*/ 21 h 139"/>
              </a:gdLst>
              <a:ahLst/>
              <a:cxnLst>
                <a:cxn ang="0">
                  <a:pos x="T0" y="T1"/>
                </a:cxn>
                <a:cxn ang="0">
                  <a:pos x="T2" y="T3"/>
                </a:cxn>
                <a:cxn ang="0">
                  <a:pos x="T4" y="T5"/>
                </a:cxn>
              </a:cxnLst>
              <a:rect l="0" t="0" r="r" b="b"/>
              <a:pathLst>
                <a:path w="149" h="139">
                  <a:moveTo>
                    <a:pt x="148" y="138"/>
                  </a:moveTo>
                  <a:lnTo>
                    <a:pt x="137" y="0"/>
                  </a:lnTo>
                  <a:lnTo>
                    <a:pt x="0" y="21"/>
                  </a:lnTo>
                </a:path>
              </a:pathLst>
            </a:custGeom>
            <a:noFill/>
            <a:ln w="25400">
              <a:solidFill>
                <a:srgbClr val="9F7F98"/>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 name="Freeform 9">
              <a:extLst>
                <a:ext uri="{FF2B5EF4-FFF2-40B4-BE49-F238E27FC236}">
                  <a16:creationId xmlns:a16="http://schemas.microsoft.com/office/drawing/2014/main" id="{51AC6EE2-6012-B2FE-97DE-B1454B2AE339}"/>
                </a:ext>
              </a:extLst>
            </p:cNvPr>
            <p:cNvSpPr/>
            <p:nvPr/>
          </p:nvSpPr>
          <p:spPr bwMode="auto">
            <a:xfrm>
              <a:off x="2547922" y="3885729"/>
              <a:ext cx="1479550" cy="1479550"/>
            </a:xfrm>
            <a:custGeom>
              <a:avLst/>
              <a:gdLst>
                <a:gd name="T0" fmla="*/ 1088 w 2330"/>
                <a:gd name="T1" fmla="*/ 2 h 2330"/>
                <a:gd name="T2" fmla="*/ 939 w 2330"/>
                <a:gd name="T3" fmla="*/ 21 h 2330"/>
                <a:gd name="T4" fmla="*/ 796 w 2330"/>
                <a:gd name="T5" fmla="*/ 59 h 2330"/>
                <a:gd name="T6" fmla="*/ 661 w 2330"/>
                <a:gd name="T7" fmla="*/ 113 h 2330"/>
                <a:gd name="T8" fmla="*/ 535 w 2330"/>
                <a:gd name="T9" fmla="*/ 184 h 2330"/>
                <a:gd name="T10" fmla="*/ 420 w 2330"/>
                <a:gd name="T11" fmla="*/ 268 h 2330"/>
                <a:gd name="T12" fmla="*/ 316 w 2330"/>
                <a:gd name="T13" fmla="*/ 366 h 2330"/>
                <a:gd name="T14" fmla="*/ 224 w 2330"/>
                <a:gd name="T15" fmla="*/ 476 h 2330"/>
                <a:gd name="T16" fmla="*/ 147 w 2330"/>
                <a:gd name="T17" fmla="*/ 597 h 2330"/>
                <a:gd name="T18" fmla="*/ 84 w 2330"/>
                <a:gd name="T19" fmla="*/ 728 h 2330"/>
                <a:gd name="T20" fmla="*/ 38 w 2330"/>
                <a:gd name="T21" fmla="*/ 866 h 2330"/>
                <a:gd name="T22" fmla="*/ 9 w 2330"/>
                <a:gd name="T23" fmla="*/ 1012 h 2330"/>
                <a:gd name="T24" fmla="*/ 0 w 2330"/>
                <a:gd name="T25" fmla="*/ 1164 h 2330"/>
                <a:gd name="T26" fmla="*/ 9 w 2330"/>
                <a:gd name="T27" fmla="*/ 1316 h 2330"/>
                <a:gd name="T28" fmla="*/ 38 w 2330"/>
                <a:gd name="T29" fmla="*/ 1462 h 2330"/>
                <a:gd name="T30" fmla="*/ 84 w 2330"/>
                <a:gd name="T31" fmla="*/ 1601 h 2330"/>
                <a:gd name="T32" fmla="*/ 147 w 2330"/>
                <a:gd name="T33" fmla="*/ 1731 h 2330"/>
                <a:gd name="T34" fmla="*/ 224 w 2330"/>
                <a:gd name="T35" fmla="*/ 1852 h 2330"/>
                <a:gd name="T36" fmla="*/ 316 w 2330"/>
                <a:gd name="T37" fmla="*/ 1962 h 2330"/>
                <a:gd name="T38" fmla="*/ 420 w 2330"/>
                <a:gd name="T39" fmla="*/ 2060 h 2330"/>
                <a:gd name="T40" fmla="*/ 535 w 2330"/>
                <a:gd name="T41" fmla="*/ 2145 h 2330"/>
                <a:gd name="T42" fmla="*/ 661 w 2330"/>
                <a:gd name="T43" fmla="*/ 2215 h 2330"/>
                <a:gd name="T44" fmla="*/ 796 w 2330"/>
                <a:gd name="T45" fmla="*/ 2269 h 2330"/>
                <a:gd name="T46" fmla="*/ 939 w 2330"/>
                <a:gd name="T47" fmla="*/ 2307 h 2330"/>
                <a:gd name="T48" fmla="*/ 1088 w 2330"/>
                <a:gd name="T49" fmla="*/ 2326 h 2330"/>
                <a:gd name="T50" fmla="*/ 1241 w 2330"/>
                <a:gd name="T51" fmla="*/ 2326 h 2330"/>
                <a:gd name="T52" fmla="*/ 1390 w 2330"/>
                <a:gd name="T53" fmla="*/ 2307 h 2330"/>
                <a:gd name="T54" fmla="*/ 1532 w 2330"/>
                <a:gd name="T55" fmla="*/ 2269 h 2330"/>
                <a:gd name="T56" fmla="*/ 1667 w 2330"/>
                <a:gd name="T57" fmla="*/ 2215 h 2330"/>
                <a:gd name="T58" fmla="*/ 1793 w 2330"/>
                <a:gd name="T59" fmla="*/ 2145 h 2330"/>
                <a:gd name="T60" fmla="*/ 1908 w 2330"/>
                <a:gd name="T61" fmla="*/ 2060 h 2330"/>
                <a:gd name="T62" fmla="*/ 2013 w 2330"/>
                <a:gd name="T63" fmla="*/ 1962 h 2330"/>
                <a:gd name="T64" fmla="*/ 2104 w 2330"/>
                <a:gd name="T65" fmla="*/ 1852 h 2330"/>
                <a:gd name="T66" fmla="*/ 2182 w 2330"/>
                <a:gd name="T67" fmla="*/ 1731 h 2330"/>
                <a:gd name="T68" fmla="*/ 2244 w 2330"/>
                <a:gd name="T69" fmla="*/ 1601 h 2330"/>
                <a:gd name="T70" fmla="*/ 2290 w 2330"/>
                <a:gd name="T71" fmla="*/ 1462 h 2330"/>
                <a:gd name="T72" fmla="*/ 2319 w 2330"/>
                <a:gd name="T73" fmla="*/ 1316 h 2330"/>
                <a:gd name="T74" fmla="*/ 2329 w 2330"/>
                <a:gd name="T75" fmla="*/ 1164 h 2330"/>
                <a:gd name="T76" fmla="*/ 2319 w 2330"/>
                <a:gd name="T77" fmla="*/ 1012 h 2330"/>
                <a:gd name="T78" fmla="*/ 2290 w 2330"/>
                <a:gd name="T79" fmla="*/ 866 h 2330"/>
                <a:gd name="T80" fmla="*/ 2244 w 2330"/>
                <a:gd name="T81" fmla="*/ 728 h 2330"/>
                <a:gd name="T82" fmla="*/ 2182 w 2330"/>
                <a:gd name="T83" fmla="*/ 597 h 2330"/>
                <a:gd name="T84" fmla="*/ 2104 w 2330"/>
                <a:gd name="T85" fmla="*/ 476 h 2330"/>
                <a:gd name="T86" fmla="*/ 2013 w 2330"/>
                <a:gd name="T87" fmla="*/ 366 h 2330"/>
                <a:gd name="T88" fmla="*/ 1908 w 2330"/>
                <a:gd name="T89" fmla="*/ 268 h 2330"/>
                <a:gd name="T90" fmla="*/ 1793 w 2330"/>
                <a:gd name="T91" fmla="*/ 184 h 2330"/>
                <a:gd name="T92" fmla="*/ 1667 w 2330"/>
                <a:gd name="T93" fmla="*/ 113 h 2330"/>
                <a:gd name="T94" fmla="*/ 1532 w 2330"/>
                <a:gd name="T95" fmla="*/ 59 h 2330"/>
                <a:gd name="T96" fmla="*/ 1390 w 2330"/>
                <a:gd name="T97" fmla="*/ 21 h 2330"/>
                <a:gd name="T98" fmla="*/ 1241 w 2330"/>
                <a:gd name="T99" fmla="*/ 2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30" h="2330">
                  <a:moveTo>
                    <a:pt x="1164" y="0"/>
                  </a:moveTo>
                  <a:lnTo>
                    <a:pt x="1088" y="2"/>
                  </a:lnTo>
                  <a:lnTo>
                    <a:pt x="1012" y="9"/>
                  </a:lnTo>
                  <a:lnTo>
                    <a:pt x="939" y="21"/>
                  </a:lnTo>
                  <a:lnTo>
                    <a:pt x="866" y="38"/>
                  </a:lnTo>
                  <a:lnTo>
                    <a:pt x="796" y="59"/>
                  </a:lnTo>
                  <a:lnTo>
                    <a:pt x="728" y="84"/>
                  </a:lnTo>
                  <a:lnTo>
                    <a:pt x="661" y="113"/>
                  </a:lnTo>
                  <a:lnTo>
                    <a:pt x="597" y="147"/>
                  </a:lnTo>
                  <a:lnTo>
                    <a:pt x="535" y="184"/>
                  </a:lnTo>
                  <a:lnTo>
                    <a:pt x="476" y="224"/>
                  </a:lnTo>
                  <a:lnTo>
                    <a:pt x="420" y="268"/>
                  </a:lnTo>
                  <a:lnTo>
                    <a:pt x="366" y="316"/>
                  </a:lnTo>
                  <a:lnTo>
                    <a:pt x="316" y="366"/>
                  </a:lnTo>
                  <a:lnTo>
                    <a:pt x="268" y="420"/>
                  </a:lnTo>
                  <a:lnTo>
                    <a:pt x="224" y="476"/>
                  </a:lnTo>
                  <a:lnTo>
                    <a:pt x="184" y="535"/>
                  </a:lnTo>
                  <a:lnTo>
                    <a:pt x="147" y="597"/>
                  </a:lnTo>
                  <a:lnTo>
                    <a:pt x="113" y="661"/>
                  </a:lnTo>
                  <a:lnTo>
                    <a:pt x="84" y="728"/>
                  </a:lnTo>
                  <a:lnTo>
                    <a:pt x="59" y="796"/>
                  </a:lnTo>
                  <a:lnTo>
                    <a:pt x="38" y="866"/>
                  </a:lnTo>
                  <a:lnTo>
                    <a:pt x="21" y="939"/>
                  </a:lnTo>
                  <a:lnTo>
                    <a:pt x="9" y="1012"/>
                  </a:lnTo>
                  <a:lnTo>
                    <a:pt x="2" y="1088"/>
                  </a:lnTo>
                  <a:lnTo>
                    <a:pt x="0" y="1164"/>
                  </a:lnTo>
                  <a:lnTo>
                    <a:pt x="2" y="1241"/>
                  </a:lnTo>
                  <a:lnTo>
                    <a:pt x="9" y="1316"/>
                  </a:lnTo>
                  <a:lnTo>
                    <a:pt x="21" y="1390"/>
                  </a:lnTo>
                  <a:lnTo>
                    <a:pt x="38" y="1462"/>
                  </a:lnTo>
                  <a:lnTo>
                    <a:pt x="59" y="1532"/>
                  </a:lnTo>
                  <a:lnTo>
                    <a:pt x="84" y="1601"/>
                  </a:lnTo>
                  <a:lnTo>
                    <a:pt x="113" y="1667"/>
                  </a:lnTo>
                  <a:lnTo>
                    <a:pt x="147" y="1731"/>
                  </a:lnTo>
                  <a:lnTo>
                    <a:pt x="184" y="1793"/>
                  </a:lnTo>
                  <a:lnTo>
                    <a:pt x="224" y="1852"/>
                  </a:lnTo>
                  <a:lnTo>
                    <a:pt x="268" y="1908"/>
                  </a:lnTo>
                  <a:lnTo>
                    <a:pt x="316" y="1962"/>
                  </a:lnTo>
                  <a:lnTo>
                    <a:pt x="366" y="2013"/>
                  </a:lnTo>
                  <a:lnTo>
                    <a:pt x="420" y="2060"/>
                  </a:lnTo>
                  <a:lnTo>
                    <a:pt x="476" y="2104"/>
                  </a:lnTo>
                  <a:lnTo>
                    <a:pt x="535" y="2145"/>
                  </a:lnTo>
                  <a:lnTo>
                    <a:pt x="597" y="2182"/>
                  </a:lnTo>
                  <a:lnTo>
                    <a:pt x="661" y="2215"/>
                  </a:lnTo>
                  <a:lnTo>
                    <a:pt x="728" y="2244"/>
                  </a:lnTo>
                  <a:lnTo>
                    <a:pt x="796" y="2269"/>
                  </a:lnTo>
                  <a:lnTo>
                    <a:pt x="866" y="2290"/>
                  </a:lnTo>
                  <a:lnTo>
                    <a:pt x="939" y="2307"/>
                  </a:lnTo>
                  <a:lnTo>
                    <a:pt x="1012" y="2319"/>
                  </a:lnTo>
                  <a:lnTo>
                    <a:pt x="1088" y="2326"/>
                  </a:lnTo>
                  <a:lnTo>
                    <a:pt x="1164" y="2329"/>
                  </a:lnTo>
                  <a:lnTo>
                    <a:pt x="1241" y="2326"/>
                  </a:lnTo>
                  <a:lnTo>
                    <a:pt x="1316" y="2319"/>
                  </a:lnTo>
                  <a:lnTo>
                    <a:pt x="1390" y="2307"/>
                  </a:lnTo>
                  <a:lnTo>
                    <a:pt x="1462" y="2290"/>
                  </a:lnTo>
                  <a:lnTo>
                    <a:pt x="1532" y="2269"/>
                  </a:lnTo>
                  <a:lnTo>
                    <a:pt x="1601" y="2244"/>
                  </a:lnTo>
                  <a:lnTo>
                    <a:pt x="1667" y="2215"/>
                  </a:lnTo>
                  <a:lnTo>
                    <a:pt x="1731" y="2182"/>
                  </a:lnTo>
                  <a:lnTo>
                    <a:pt x="1793" y="2145"/>
                  </a:lnTo>
                  <a:lnTo>
                    <a:pt x="1852" y="2104"/>
                  </a:lnTo>
                  <a:lnTo>
                    <a:pt x="1908" y="2060"/>
                  </a:lnTo>
                  <a:lnTo>
                    <a:pt x="1962" y="2013"/>
                  </a:lnTo>
                  <a:lnTo>
                    <a:pt x="2013" y="1962"/>
                  </a:lnTo>
                  <a:lnTo>
                    <a:pt x="2060" y="1908"/>
                  </a:lnTo>
                  <a:lnTo>
                    <a:pt x="2104" y="1852"/>
                  </a:lnTo>
                  <a:lnTo>
                    <a:pt x="2145" y="1793"/>
                  </a:lnTo>
                  <a:lnTo>
                    <a:pt x="2182" y="1731"/>
                  </a:lnTo>
                  <a:lnTo>
                    <a:pt x="2215" y="1667"/>
                  </a:lnTo>
                  <a:lnTo>
                    <a:pt x="2244" y="1601"/>
                  </a:lnTo>
                  <a:lnTo>
                    <a:pt x="2269" y="1532"/>
                  </a:lnTo>
                  <a:lnTo>
                    <a:pt x="2290" y="1462"/>
                  </a:lnTo>
                  <a:lnTo>
                    <a:pt x="2307" y="1390"/>
                  </a:lnTo>
                  <a:lnTo>
                    <a:pt x="2319" y="1316"/>
                  </a:lnTo>
                  <a:lnTo>
                    <a:pt x="2326" y="1241"/>
                  </a:lnTo>
                  <a:lnTo>
                    <a:pt x="2329" y="1164"/>
                  </a:lnTo>
                  <a:lnTo>
                    <a:pt x="2326" y="1088"/>
                  </a:lnTo>
                  <a:lnTo>
                    <a:pt x="2319" y="1012"/>
                  </a:lnTo>
                  <a:lnTo>
                    <a:pt x="2307" y="939"/>
                  </a:lnTo>
                  <a:lnTo>
                    <a:pt x="2290" y="866"/>
                  </a:lnTo>
                  <a:lnTo>
                    <a:pt x="2269" y="796"/>
                  </a:lnTo>
                  <a:lnTo>
                    <a:pt x="2244" y="728"/>
                  </a:lnTo>
                  <a:lnTo>
                    <a:pt x="2215" y="661"/>
                  </a:lnTo>
                  <a:lnTo>
                    <a:pt x="2182" y="597"/>
                  </a:lnTo>
                  <a:lnTo>
                    <a:pt x="2145" y="535"/>
                  </a:lnTo>
                  <a:lnTo>
                    <a:pt x="2104" y="476"/>
                  </a:lnTo>
                  <a:lnTo>
                    <a:pt x="2060" y="420"/>
                  </a:lnTo>
                  <a:lnTo>
                    <a:pt x="2013" y="366"/>
                  </a:lnTo>
                  <a:lnTo>
                    <a:pt x="1962" y="316"/>
                  </a:lnTo>
                  <a:lnTo>
                    <a:pt x="1908" y="268"/>
                  </a:lnTo>
                  <a:lnTo>
                    <a:pt x="1852" y="224"/>
                  </a:lnTo>
                  <a:lnTo>
                    <a:pt x="1793" y="184"/>
                  </a:lnTo>
                  <a:lnTo>
                    <a:pt x="1731" y="147"/>
                  </a:lnTo>
                  <a:lnTo>
                    <a:pt x="1667" y="113"/>
                  </a:lnTo>
                  <a:lnTo>
                    <a:pt x="1601" y="84"/>
                  </a:lnTo>
                  <a:lnTo>
                    <a:pt x="1532" y="59"/>
                  </a:lnTo>
                  <a:lnTo>
                    <a:pt x="1462" y="38"/>
                  </a:lnTo>
                  <a:lnTo>
                    <a:pt x="1390" y="21"/>
                  </a:lnTo>
                  <a:lnTo>
                    <a:pt x="1316" y="9"/>
                  </a:lnTo>
                  <a:lnTo>
                    <a:pt x="1241" y="2"/>
                  </a:lnTo>
                  <a:lnTo>
                    <a:pt x="1164" y="0"/>
                  </a:lnTo>
                  <a:close/>
                </a:path>
              </a:pathLst>
            </a:custGeom>
            <a:solidFill>
              <a:srgbClr val="E6DFD7"/>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nvGrpSpPr>
            <p:cNvPr id="14" name="Group 10">
              <a:extLst>
                <a:ext uri="{FF2B5EF4-FFF2-40B4-BE49-F238E27FC236}">
                  <a16:creationId xmlns:a16="http://schemas.microsoft.com/office/drawing/2014/main" id="{66877509-06BF-B654-4E9F-1A6E3BE5E7F1}"/>
                </a:ext>
              </a:extLst>
            </p:cNvPr>
            <p:cNvGrpSpPr/>
            <p:nvPr/>
          </p:nvGrpSpPr>
          <p:grpSpPr bwMode="auto">
            <a:xfrm>
              <a:off x="3184828" y="4065434"/>
              <a:ext cx="487680" cy="224155"/>
              <a:chOff x="1822" y="4288"/>
              <a:chExt cx="768" cy="353"/>
            </a:xfrm>
          </p:grpSpPr>
          <p:sp>
            <p:nvSpPr>
              <p:cNvPr id="140" name="Freeform 11">
                <a:extLst>
                  <a:ext uri="{FF2B5EF4-FFF2-40B4-BE49-F238E27FC236}">
                    <a16:creationId xmlns:a16="http://schemas.microsoft.com/office/drawing/2014/main" id="{CBA1DF29-D7FD-2C8F-7B97-C8EBD6110BF0}"/>
                  </a:ext>
                </a:extLst>
              </p:cNvPr>
              <p:cNvSpPr/>
              <p:nvPr/>
            </p:nvSpPr>
            <p:spPr bwMode="auto">
              <a:xfrm>
                <a:off x="1822" y="4288"/>
                <a:ext cx="768" cy="353"/>
              </a:xfrm>
              <a:custGeom>
                <a:avLst/>
                <a:gdLst>
                  <a:gd name="T0" fmla="*/ 261 w 768"/>
                  <a:gd name="T1" fmla="*/ 135 h 353"/>
                  <a:gd name="T2" fmla="*/ 196 w 768"/>
                  <a:gd name="T3" fmla="*/ 135 h 353"/>
                  <a:gd name="T4" fmla="*/ 233 w 768"/>
                  <a:gd name="T5" fmla="*/ 159 h 353"/>
                  <a:gd name="T6" fmla="*/ 261 w 768"/>
                  <a:gd name="T7" fmla="*/ 185 h 353"/>
                  <a:gd name="T8" fmla="*/ 283 w 768"/>
                  <a:gd name="T9" fmla="*/ 210 h 353"/>
                  <a:gd name="T10" fmla="*/ 301 w 768"/>
                  <a:gd name="T11" fmla="*/ 235 h 353"/>
                  <a:gd name="T12" fmla="*/ 308 w 768"/>
                  <a:gd name="T13" fmla="*/ 243 h 353"/>
                  <a:gd name="T14" fmla="*/ 314 w 768"/>
                  <a:gd name="T15" fmla="*/ 251 h 353"/>
                  <a:gd name="T16" fmla="*/ 320 w 768"/>
                  <a:gd name="T17" fmla="*/ 259 h 353"/>
                  <a:gd name="T18" fmla="*/ 327 w 768"/>
                  <a:gd name="T19" fmla="*/ 267 h 353"/>
                  <a:gd name="T20" fmla="*/ 338 w 768"/>
                  <a:gd name="T21" fmla="*/ 279 h 353"/>
                  <a:gd name="T22" fmla="*/ 348 w 768"/>
                  <a:gd name="T23" fmla="*/ 288 h 353"/>
                  <a:gd name="T24" fmla="*/ 358 w 768"/>
                  <a:gd name="T25" fmla="*/ 297 h 353"/>
                  <a:gd name="T26" fmla="*/ 368 w 768"/>
                  <a:gd name="T27" fmla="*/ 305 h 353"/>
                  <a:gd name="T28" fmla="*/ 403 w 768"/>
                  <a:gd name="T29" fmla="*/ 326 h 353"/>
                  <a:gd name="T30" fmla="*/ 441 w 768"/>
                  <a:gd name="T31" fmla="*/ 340 h 353"/>
                  <a:gd name="T32" fmla="*/ 482 w 768"/>
                  <a:gd name="T33" fmla="*/ 349 h 353"/>
                  <a:gd name="T34" fmla="*/ 526 w 768"/>
                  <a:gd name="T35" fmla="*/ 352 h 353"/>
                  <a:gd name="T36" fmla="*/ 539 w 768"/>
                  <a:gd name="T37" fmla="*/ 352 h 353"/>
                  <a:gd name="T38" fmla="*/ 553 w 768"/>
                  <a:gd name="T39" fmla="*/ 351 h 353"/>
                  <a:gd name="T40" fmla="*/ 566 w 768"/>
                  <a:gd name="T41" fmla="*/ 350 h 353"/>
                  <a:gd name="T42" fmla="*/ 581 w 768"/>
                  <a:gd name="T43" fmla="*/ 348 h 353"/>
                  <a:gd name="T44" fmla="*/ 606 w 768"/>
                  <a:gd name="T45" fmla="*/ 343 h 353"/>
                  <a:gd name="T46" fmla="*/ 632 w 768"/>
                  <a:gd name="T47" fmla="*/ 336 h 353"/>
                  <a:gd name="T48" fmla="*/ 658 w 768"/>
                  <a:gd name="T49" fmla="*/ 329 h 353"/>
                  <a:gd name="T50" fmla="*/ 703 w 768"/>
                  <a:gd name="T51" fmla="*/ 315 h 353"/>
                  <a:gd name="T52" fmla="*/ 522 w 768"/>
                  <a:gd name="T53" fmla="*/ 315 h 353"/>
                  <a:gd name="T54" fmla="*/ 474 w 768"/>
                  <a:gd name="T55" fmla="*/ 310 h 353"/>
                  <a:gd name="T56" fmla="*/ 429 w 768"/>
                  <a:gd name="T57" fmla="*/ 296 h 353"/>
                  <a:gd name="T58" fmla="*/ 390 w 768"/>
                  <a:gd name="T59" fmla="*/ 275 h 353"/>
                  <a:gd name="T60" fmla="*/ 381 w 768"/>
                  <a:gd name="T61" fmla="*/ 268 h 353"/>
                  <a:gd name="T62" fmla="*/ 373 w 768"/>
                  <a:gd name="T63" fmla="*/ 260 h 353"/>
                  <a:gd name="T64" fmla="*/ 364 w 768"/>
                  <a:gd name="T65" fmla="*/ 252 h 353"/>
                  <a:gd name="T66" fmla="*/ 355 w 768"/>
                  <a:gd name="T67" fmla="*/ 242 h 353"/>
                  <a:gd name="T68" fmla="*/ 347 w 768"/>
                  <a:gd name="T69" fmla="*/ 233 h 353"/>
                  <a:gd name="T70" fmla="*/ 332 w 768"/>
                  <a:gd name="T71" fmla="*/ 212 h 353"/>
                  <a:gd name="T72" fmla="*/ 316 w 768"/>
                  <a:gd name="T73" fmla="*/ 192 h 353"/>
                  <a:gd name="T74" fmla="*/ 299 w 768"/>
                  <a:gd name="T75" fmla="*/ 171 h 353"/>
                  <a:gd name="T76" fmla="*/ 278 w 768"/>
                  <a:gd name="T77" fmla="*/ 149 h 353"/>
                  <a:gd name="T78" fmla="*/ 261 w 768"/>
                  <a:gd name="T79" fmla="*/ 13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8" h="353">
                    <a:moveTo>
                      <a:pt x="261" y="135"/>
                    </a:moveTo>
                    <a:lnTo>
                      <a:pt x="196" y="135"/>
                    </a:lnTo>
                    <a:lnTo>
                      <a:pt x="233" y="159"/>
                    </a:lnTo>
                    <a:lnTo>
                      <a:pt x="261" y="185"/>
                    </a:lnTo>
                    <a:lnTo>
                      <a:pt x="283" y="210"/>
                    </a:lnTo>
                    <a:lnTo>
                      <a:pt x="301" y="235"/>
                    </a:lnTo>
                    <a:lnTo>
                      <a:pt x="308" y="243"/>
                    </a:lnTo>
                    <a:lnTo>
                      <a:pt x="314" y="251"/>
                    </a:lnTo>
                    <a:lnTo>
                      <a:pt x="320" y="259"/>
                    </a:lnTo>
                    <a:lnTo>
                      <a:pt x="327" y="267"/>
                    </a:lnTo>
                    <a:lnTo>
                      <a:pt x="338" y="279"/>
                    </a:lnTo>
                    <a:lnTo>
                      <a:pt x="348" y="288"/>
                    </a:lnTo>
                    <a:lnTo>
                      <a:pt x="358" y="297"/>
                    </a:lnTo>
                    <a:lnTo>
                      <a:pt x="368" y="305"/>
                    </a:lnTo>
                    <a:lnTo>
                      <a:pt x="403" y="326"/>
                    </a:lnTo>
                    <a:lnTo>
                      <a:pt x="441" y="340"/>
                    </a:lnTo>
                    <a:lnTo>
                      <a:pt x="482" y="349"/>
                    </a:lnTo>
                    <a:lnTo>
                      <a:pt x="526" y="352"/>
                    </a:lnTo>
                    <a:lnTo>
                      <a:pt x="539" y="352"/>
                    </a:lnTo>
                    <a:lnTo>
                      <a:pt x="553" y="351"/>
                    </a:lnTo>
                    <a:lnTo>
                      <a:pt x="566" y="350"/>
                    </a:lnTo>
                    <a:lnTo>
                      <a:pt x="581" y="348"/>
                    </a:lnTo>
                    <a:lnTo>
                      <a:pt x="606" y="343"/>
                    </a:lnTo>
                    <a:lnTo>
                      <a:pt x="632" y="336"/>
                    </a:lnTo>
                    <a:lnTo>
                      <a:pt x="658" y="329"/>
                    </a:lnTo>
                    <a:lnTo>
                      <a:pt x="703" y="315"/>
                    </a:lnTo>
                    <a:lnTo>
                      <a:pt x="522" y="315"/>
                    </a:lnTo>
                    <a:lnTo>
                      <a:pt x="474" y="310"/>
                    </a:lnTo>
                    <a:lnTo>
                      <a:pt x="429" y="296"/>
                    </a:lnTo>
                    <a:lnTo>
                      <a:pt x="390" y="275"/>
                    </a:lnTo>
                    <a:lnTo>
                      <a:pt x="381" y="268"/>
                    </a:lnTo>
                    <a:lnTo>
                      <a:pt x="373" y="260"/>
                    </a:lnTo>
                    <a:lnTo>
                      <a:pt x="364" y="252"/>
                    </a:lnTo>
                    <a:lnTo>
                      <a:pt x="355" y="242"/>
                    </a:lnTo>
                    <a:lnTo>
                      <a:pt x="347" y="233"/>
                    </a:lnTo>
                    <a:lnTo>
                      <a:pt x="332" y="212"/>
                    </a:lnTo>
                    <a:lnTo>
                      <a:pt x="316" y="192"/>
                    </a:lnTo>
                    <a:lnTo>
                      <a:pt x="299" y="171"/>
                    </a:lnTo>
                    <a:lnTo>
                      <a:pt x="278" y="149"/>
                    </a:lnTo>
                    <a:lnTo>
                      <a:pt x="261" y="135"/>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41" name="Freeform 12">
                <a:extLst>
                  <a:ext uri="{FF2B5EF4-FFF2-40B4-BE49-F238E27FC236}">
                    <a16:creationId xmlns:a16="http://schemas.microsoft.com/office/drawing/2014/main" id="{46E5EEE3-44C5-A67C-4F85-AE9D870B1BCF}"/>
                  </a:ext>
                </a:extLst>
              </p:cNvPr>
              <p:cNvSpPr/>
              <p:nvPr/>
            </p:nvSpPr>
            <p:spPr bwMode="auto">
              <a:xfrm>
                <a:off x="1822" y="4288"/>
                <a:ext cx="768" cy="353"/>
              </a:xfrm>
              <a:custGeom>
                <a:avLst/>
                <a:gdLst>
                  <a:gd name="T0" fmla="*/ 543 w 768"/>
                  <a:gd name="T1" fmla="*/ 37 h 353"/>
                  <a:gd name="T2" fmla="*/ 433 w 768"/>
                  <a:gd name="T3" fmla="*/ 37 h 353"/>
                  <a:gd name="T4" fmla="*/ 446 w 768"/>
                  <a:gd name="T5" fmla="*/ 38 h 353"/>
                  <a:gd name="T6" fmla="*/ 459 w 768"/>
                  <a:gd name="T7" fmla="*/ 40 h 353"/>
                  <a:gd name="T8" fmla="*/ 471 w 768"/>
                  <a:gd name="T9" fmla="*/ 43 h 353"/>
                  <a:gd name="T10" fmla="*/ 483 w 768"/>
                  <a:gd name="T11" fmla="*/ 47 h 353"/>
                  <a:gd name="T12" fmla="*/ 495 w 768"/>
                  <a:gd name="T13" fmla="*/ 53 h 353"/>
                  <a:gd name="T14" fmla="*/ 507 w 768"/>
                  <a:gd name="T15" fmla="*/ 59 h 353"/>
                  <a:gd name="T16" fmla="*/ 519 w 768"/>
                  <a:gd name="T17" fmla="*/ 66 h 353"/>
                  <a:gd name="T18" fmla="*/ 530 w 768"/>
                  <a:gd name="T19" fmla="*/ 74 h 353"/>
                  <a:gd name="T20" fmla="*/ 535 w 768"/>
                  <a:gd name="T21" fmla="*/ 77 h 353"/>
                  <a:gd name="T22" fmla="*/ 539 w 768"/>
                  <a:gd name="T23" fmla="*/ 81 h 353"/>
                  <a:gd name="T24" fmla="*/ 544 w 768"/>
                  <a:gd name="T25" fmla="*/ 85 h 353"/>
                  <a:gd name="T26" fmla="*/ 560 w 768"/>
                  <a:gd name="T27" fmla="*/ 100 h 353"/>
                  <a:gd name="T28" fmla="*/ 574 w 768"/>
                  <a:gd name="T29" fmla="*/ 116 h 353"/>
                  <a:gd name="T30" fmla="*/ 588 w 768"/>
                  <a:gd name="T31" fmla="*/ 132 h 353"/>
                  <a:gd name="T32" fmla="*/ 601 w 768"/>
                  <a:gd name="T33" fmla="*/ 149 h 353"/>
                  <a:gd name="T34" fmla="*/ 614 w 768"/>
                  <a:gd name="T35" fmla="*/ 166 h 353"/>
                  <a:gd name="T36" fmla="*/ 635 w 768"/>
                  <a:gd name="T37" fmla="*/ 195 h 353"/>
                  <a:gd name="T38" fmla="*/ 659 w 768"/>
                  <a:gd name="T39" fmla="*/ 223 h 353"/>
                  <a:gd name="T40" fmla="*/ 684 w 768"/>
                  <a:gd name="T41" fmla="*/ 249 h 353"/>
                  <a:gd name="T42" fmla="*/ 713 w 768"/>
                  <a:gd name="T43" fmla="*/ 272 h 353"/>
                  <a:gd name="T44" fmla="*/ 703 w 768"/>
                  <a:gd name="T45" fmla="*/ 276 h 353"/>
                  <a:gd name="T46" fmla="*/ 647 w 768"/>
                  <a:gd name="T47" fmla="*/ 293 h 353"/>
                  <a:gd name="T48" fmla="*/ 623 w 768"/>
                  <a:gd name="T49" fmla="*/ 300 h 353"/>
                  <a:gd name="T50" fmla="*/ 599 w 768"/>
                  <a:gd name="T51" fmla="*/ 306 h 353"/>
                  <a:gd name="T52" fmla="*/ 575 w 768"/>
                  <a:gd name="T53" fmla="*/ 311 h 353"/>
                  <a:gd name="T54" fmla="*/ 522 w 768"/>
                  <a:gd name="T55" fmla="*/ 315 h 353"/>
                  <a:gd name="T56" fmla="*/ 703 w 768"/>
                  <a:gd name="T57" fmla="*/ 315 h 353"/>
                  <a:gd name="T58" fmla="*/ 714 w 768"/>
                  <a:gd name="T59" fmla="*/ 311 h 353"/>
                  <a:gd name="T60" fmla="*/ 729 w 768"/>
                  <a:gd name="T61" fmla="*/ 307 h 353"/>
                  <a:gd name="T62" fmla="*/ 744 w 768"/>
                  <a:gd name="T63" fmla="*/ 303 h 353"/>
                  <a:gd name="T64" fmla="*/ 753 w 768"/>
                  <a:gd name="T65" fmla="*/ 301 h 353"/>
                  <a:gd name="T66" fmla="*/ 760 w 768"/>
                  <a:gd name="T67" fmla="*/ 295 h 353"/>
                  <a:gd name="T68" fmla="*/ 767 w 768"/>
                  <a:gd name="T69" fmla="*/ 279 h 353"/>
                  <a:gd name="T70" fmla="*/ 767 w 768"/>
                  <a:gd name="T71" fmla="*/ 275 h 353"/>
                  <a:gd name="T72" fmla="*/ 766 w 768"/>
                  <a:gd name="T73" fmla="*/ 270 h 353"/>
                  <a:gd name="T74" fmla="*/ 762 w 768"/>
                  <a:gd name="T75" fmla="*/ 263 h 353"/>
                  <a:gd name="T76" fmla="*/ 760 w 768"/>
                  <a:gd name="T77" fmla="*/ 259 h 353"/>
                  <a:gd name="T78" fmla="*/ 756 w 768"/>
                  <a:gd name="T79" fmla="*/ 255 h 353"/>
                  <a:gd name="T80" fmla="*/ 752 w 768"/>
                  <a:gd name="T81" fmla="*/ 253 h 353"/>
                  <a:gd name="T82" fmla="*/ 720 w 768"/>
                  <a:gd name="T83" fmla="*/ 231 h 353"/>
                  <a:gd name="T84" fmla="*/ 693 w 768"/>
                  <a:gd name="T85" fmla="*/ 205 h 353"/>
                  <a:gd name="T86" fmla="*/ 668 w 768"/>
                  <a:gd name="T87" fmla="*/ 175 h 353"/>
                  <a:gd name="T88" fmla="*/ 644 w 768"/>
                  <a:gd name="T89" fmla="*/ 143 h 353"/>
                  <a:gd name="T90" fmla="*/ 635 w 768"/>
                  <a:gd name="T91" fmla="*/ 132 h 353"/>
                  <a:gd name="T92" fmla="*/ 631 w 768"/>
                  <a:gd name="T93" fmla="*/ 126 h 353"/>
                  <a:gd name="T94" fmla="*/ 617 w 768"/>
                  <a:gd name="T95" fmla="*/ 108 h 353"/>
                  <a:gd name="T96" fmla="*/ 602 w 768"/>
                  <a:gd name="T97" fmla="*/ 91 h 353"/>
                  <a:gd name="T98" fmla="*/ 586 w 768"/>
                  <a:gd name="T99" fmla="*/ 73 h 353"/>
                  <a:gd name="T100" fmla="*/ 569 w 768"/>
                  <a:gd name="T101" fmla="*/ 57 h 353"/>
                  <a:gd name="T102" fmla="*/ 564 w 768"/>
                  <a:gd name="T103" fmla="*/ 52 h 353"/>
                  <a:gd name="T104" fmla="*/ 558 w 768"/>
                  <a:gd name="T105" fmla="*/ 48 h 353"/>
                  <a:gd name="T106" fmla="*/ 553 w 768"/>
                  <a:gd name="T107" fmla="*/ 44 h 353"/>
                  <a:gd name="T108" fmla="*/ 543 w 768"/>
                  <a:gd name="T109" fmla="*/ 3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353">
                    <a:moveTo>
                      <a:pt x="543" y="37"/>
                    </a:moveTo>
                    <a:lnTo>
                      <a:pt x="433" y="37"/>
                    </a:lnTo>
                    <a:lnTo>
                      <a:pt x="446" y="38"/>
                    </a:lnTo>
                    <a:lnTo>
                      <a:pt x="459" y="40"/>
                    </a:lnTo>
                    <a:lnTo>
                      <a:pt x="471" y="43"/>
                    </a:lnTo>
                    <a:lnTo>
                      <a:pt x="483" y="47"/>
                    </a:lnTo>
                    <a:lnTo>
                      <a:pt x="495" y="53"/>
                    </a:lnTo>
                    <a:lnTo>
                      <a:pt x="507" y="59"/>
                    </a:lnTo>
                    <a:lnTo>
                      <a:pt x="519" y="66"/>
                    </a:lnTo>
                    <a:lnTo>
                      <a:pt x="530" y="74"/>
                    </a:lnTo>
                    <a:lnTo>
                      <a:pt x="535" y="77"/>
                    </a:lnTo>
                    <a:lnTo>
                      <a:pt x="539" y="81"/>
                    </a:lnTo>
                    <a:lnTo>
                      <a:pt x="544" y="85"/>
                    </a:lnTo>
                    <a:lnTo>
                      <a:pt x="560" y="100"/>
                    </a:lnTo>
                    <a:lnTo>
                      <a:pt x="574" y="116"/>
                    </a:lnTo>
                    <a:lnTo>
                      <a:pt x="588" y="132"/>
                    </a:lnTo>
                    <a:lnTo>
                      <a:pt x="601" y="149"/>
                    </a:lnTo>
                    <a:lnTo>
                      <a:pt x="614" y="166"/>
                    </a:lnTo>
                    <a:lnTo>
                      <a:pt x="635" y="195"/>
                    </a:lnTo>
                    <a:lnTo>
                      <a:pt x="659" y="223"/>
                    </a:lnTo>
                    <a:lnTo>
                      <a:pt x="684" y="249"/>
                    </a:lnTo>
                    <a:lnTo>
                      <a:pt x="713" y="272"/>
                    </a:lnTo>
                    <a:lnTo>
                      <a:pt x="703" y="276"/>
                    </a:lnTo>
                    <a:lnTo>
                      <a:pt x="647" y="293"/>
                    </a:lnTo>
                    <a:lnTo>
                      <a:pt x="623" y="300"/>
                    </a:lnTo>
                    <a:lnTo>
                      <a:pt x="599" y="306"/>
                    </a:lnTo>
                    <a:lnTo>
                      <a:pt x="575" y="311"/>
                    </a:lnTo>
                    <a:lnTo>
                      <a:pt x="522" y="315"/>
                    </a:lnTo>
                    <a:lnTo>
                      <a:pt x="703" y="315"/>
                    </a:lnTo>
                    <a:lnTo>
                      <a:pt x="714" y="311"/>
                    </a:lnTo>
                    <a:lnTo>
                      <a:pt x="729" y="307"/>
                    </a:lnTo>
                    <a:lnTo>
                      <a:pt x="744" y="303"/>
                    </a:lnTo>
                    <a:lnTo>
                      <a:pt x="753" y="301"/>
                    </a:lnTo>
                    <a:lnTo>
                      <a:pt x="760" y="295"/>
                    </a:lnTo>
                    <a:lnTo>
                      <a:pt x="767" y="279"/>
                    </a:lnTo>
                    <a:lnTo>
                      <a:pt x="767" y="275"/>
                    </a:lnTo>
                    <a:lnTo>
                      <a:pt x="766" y="270"/>
                    </a:lnTo>
                    <a:lnTo>
                      <a:pt x="762" y="263"/>
                    </a:lnTo>
                    <a:lnTo>
                      <a:pt x="760" y="259"/>
                    </a:lnTo>
                    <a:lnTo>
                      <a:pt x="756" y="255"/>
                    </a:lnTo>
                    <a:lnTo>
                      <a:pt x="752" y="253"/>
                    </a:lnTo>
                    <a:lnTo>
                      <a:pt x="720" y="231"/>
                    </a:lnTo>
                    <a:lnTo>
                      <a:pt x="693" y="205"/>
                    </a:lnTo>
                    <a:lnTo>
                      <a:pt x="668" y="175"/>
                    </a:lnTo>
                    <a:lnTo>
                      <a:pt x="644" y="143"/>
                    </a:lnTo>
                    <a:lnTo>
                      <a:pt x="635" y="132"/>
                    </a:lnTo>
                    <a:lnTo>
                      <a:pt x="631" y="126"/>
                    </a:lnTo>
                    <a:lnTo>
                      <a:pt x="617" y="108"/>
                    </a:lnTo>
                    <a:lnTo>
                      <a:pt x="602" y="91"/>
                    </a:lnTo>
                    <a:lnTo>
                      <a:pt x="586" y="73"/>
                    </a:lnTo>
                    <a:lnTo>
                      <a:pt x="569" y="57"/>
                    </a:lnTo>
                    <a:lnTo>
                      <a:pt x="564" y="52"/>
                    </a:lnTo>
                    <a:lnTo>
                      <a:pt x="558" y="48"/>
                    </a:lnTo>
                    <a:lnTo>
                      <a:pt x="553" y="44"/>
                    </a:lnTo>
                    <a:lnTo>
                      <a:pt x="543" y="37"/>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42" name="Freeform 13">
                <a:extLst>
                  <a:ext uri="{FF2B5EF4-FFF2-40B4-BE49-F238E27FC236}">
                    <a16:creationId xmlns:a16="http://schemas.microsoft.com/office/drawing/2014/main" id="{8566C98B-CA38-ED9D-2427-7B6D5240881D}"/>
                  </a:ext>
                </a:extLst>
              </p:cNvPr>
              <p:cNvSpPr/>
              <p:nvPr/>
            </p:nvSpPr>
            <p:spPr bwMode="auto">
              <a:xfrm>
                <a:off x="1822" y="4288"/>
                <a:ext cx="768" cy="353"/>
              </a:xfrm>
              <a:custGeom>
                <a:avLst/>
                <a:gdLst>
                  <a:gd name="T0" fmla="*/ 417 w 768"/>
                  <a:gd name="T1" fmla="*/ 127 h 353"/>
                  <a:gd name="T2" fmla="*/ 252 w 768"/>
                  <a:gd name="T3" fmla="*/ 127 h 353"/>
                  <a:gd name="T4" fmla="*/ 315 w 768"/>
                  <a:gd name="T5" fmla="*/ 133 h 353"/>
                  <a:gd name="T6" fmla="*/ 382 w 768"/>
                  <a:gd name="T7" fmla="*/ 152 h 353"/>
                  <a:gd name="T8" fmla="*/ 454 w 768"/>
                  <a:gd name="T9" fmla="*/ 186 h 353"/>
                  <a:gd name="T10" fmla="*/ 534 w 768"/>
                  <a:gd name="T11" fmla="*/ 235 h 353"/>
                  <a:gd name="T12" fmla="*/ 537 w 768"/>
                  <a:gd name="T13" fmla="*/ 236 h 353"/>
                  <a:gd name="T14" fmla="*/ 541 w 768"/>
                  <a:gd name="T15" fmla="*/ 238 h 353"/>
                  <a:gd name="T16" fmla="*/ 550 w 768"/>
                  <a:gd name="T17" fmla="*/ 238 h 353"/>
                  <a:gd name="T18" fmla="*/ 556 w 768"/>
                  <a:gd name="T19" fmla="*/ 235 h 353"/>
                  <a:gd name="T20" fmla="*/ 566 w 768"/>
                  <a:gd name="T21" fmla="*/ 221 h 353"/>
                  <a:gd name="T22" fmla="*/ 563 w 768"/>
                  <a:gd name="T23" fmla="*/ 209 h 353"/>
                  <a:gd name="T24" fmla="*/ 555 w 768"/>
                  <a:gd name="T25" fmla="*/ 203 h 353"/>
                  <a:gd name="T26" fmla="*/ 470 w 768"/>
                  <a:gd name="T27" fmla="*/ 152 h 353"/>
                  <a:gd name="T28" fmla="*/ 417 w 768"/>
                  <a:gd name="T29" fmla="*/ 12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8" h="353">
                    <a:moveTo>
                      <a:pt x="417" y="127"/>
                    </a:moveTo>
                    <a:lnTo>
                      <a:pt x="252" y="127"/>
                    </a:lnTo>
                    <a:lnTo>
                      <a:pt x="315" y="133"/>
                    </a:lnTo>
                    <a:lnTo>
                      <a:pt x="382" y="152"/>
                    </a:lnTo>
                    <a:lnTo>
                      <a:pt x="454" y="186"/>
                    </a:lnTo>
                    <a:lnTo>
                      <a:pt x="534" y="235"/>
                    </a:lnTo>
                    <a:lnTo>
                      <a:pt x="537" y="236"/>
                    </a:lnTo>
                    <a:lnTo>
                      <a:pt x="541" y="238"/>
                    </a:lnTo>
                    <a:lnTo>
                      <a:pt x="550" y="238"/>
                    </a:lnTo>
                    <a:lnTo>
                      <a:pt x="556" y="235"/>
                    </a:lnTo>
                    <a:lnTo>
                      <a:pt x="566" y="221"/>
                    </a:lnTo>
                    <a:lnTo>
                      <a:pt x="563" y="209"/>
                    </a:lnTo>
                    <a:lnTo>
                      <a:pt x="555" y="203"/>
                    </a:lnTo>
                    <a:lnTo>
                      <a:pt x="470" y="152"/>
                    </a:lnTo>
                    <a:lnTo>
                      <a:pt x="417" y="127"/>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43" name="Freeform 14">
                <a:extLst>
                  <a:ext uri="{FF2B5EF4-FFF2-40B4-BE49-F238E27FC236}">
                    <a16:creationId xmlns:a16="http://schemas.microsoft.com/office/drawing/2014/main" id="{6CDED215-7F11-8A3E-CFBE-C5AFDF14A0D8}"/>
                  </a:ext>
                </a:extLst>
              </p:cNvPr>
              <p:cNvSpPr/>
              <p:nvPr/>
            </p:nvSpPr>
            <p:spPr bwMode="auto">
              <a:xfrm>
                <a:off x="1822" y="4288"/>
                <a:ext cx="768" cy="353"/>
              </a:xfrm>
              <a:custGeom>
                <a:avLst/>
                <a:gdLst>
                  <a:gd name="T0" fmla="*/ 421 w 768"/>
                  <a:gd name="T1" fmla="*/ 0 h 353"/>
                  <a:gd name="T2" fmla="*/ 400 w 768"/>
                  <a:gd name="T3" fmla="*/ 1 h 353"/>
                  <a:gd name="T4" fmla="*/ 372 w 768"/>
                  <a:gd name="T5" fmla="*/ 5 h 353"/>
                  <a:gd name="T6" fmla="*/ 340 w 768"/>
                  <a:gd name="T7" fmla="*/ 13 h 353"/>
                  <a:gd name="T8" fmla="*/ 301 w 768"/>
                  <a:gd name="T9" fmla="*/ 28 h 353"/>
                  <a:gd name="T10" fmla="*/ 263 w 768"/>
                  <a:gd name="T11" fmla="*/ 46 h 353"/>
                  <a:gd name="T12" fmla="*/ 227 w 768"/>
                  <a:gd name="T13" fmla="*/ 70 h 353"/>
                  <a:gd name="T14" fmla="*/ 192 w 768"/>
                  <a:gd name="T15" fmla="*/ 97 h 353"/>
                  <a:gd name="T16" fmla="*/ 145 w 768"/>
                  <a:gd name="T17" fmla="*/ 112 h 353"/>
                  <a:gd name="T18" fmla="*/ 99 w 768"/>
                  <a:gd name="T19" fmla="*/ 133 h 353"/>
                  <a:gd name="T20" fmla="*/ 54 w 768"/>
                  <a:gd name="T21" fmla="*/ 159 h 353"/>
                  <a:gd name="T22" fmla="*/ 10 w 768"/>
                  <a:gd name="T23" fmla="*/ 189 h 353"/>
                  <a:gd name="T24" fmla="*/ 2 w 768"/>
                  <a:gd name="T25" fmla="*/ 195 h 353"/>
                  <a:gd name="T26" fmla="*/ 0 w 768"/>
                  <a:gd name="T27" fmla="*/ 207 h 353"/>
                  <a:gd name="T28" fmla="*/ 11 w 768"/>
                  <a:gd name="T29" fmla="*/ 224 h 353"/>
                  <a:gd name="T30" fmla="*/ 23 w 768"/>
                  <a:gd name="T31" fmla="*/ 226 h 353"/>
                  <a:gd name="T32" fmla="*/ 32 w 768"/>
                  <a:gd name="T33" fmla="*/ 220 h 353"/>
                  <a:gd name="T34" fmla="*/ 71 w 768"/>
                  <a:gd name="T35" fmla="*/ 193 h 353"/>
                  <a:gd name="T36" fmla="*/ 111 w 768"/>
                  <a:gd name="T37" fmla="*/ 169 h 353"/>
                  <a:gd name="T38" fmla="*/ 153 w 768"/>
                  <a:gd name="T39" fmla="*/ 149 h 353"/>
                  <a:gd name="T40" fmla="*/ 196 w 768"/>
                  <a:gd name="T41" fmla="*/ 135 h 353"/>
                  <a:gd name="T42" fmla="*/ 261 w 768"/>
                  <a:gd name="T43" fmla="*/ 135 h 353"/>
                  <a:gd name="T44" fmla="*/ 252 w 768"/>
                  <a:gd name="T45" fmla="*/ 127 h 353"/>
                  <a:gd name="T46" fmla="*/ 417 w 768"/>
                  <a:gd name="T47" fmla="*/ 127 h 353"/>
                  <a:gd name="T48" fmla="*/ 394 w 768"/>
                  <a:gd name="T49" fmla="*/ 117 h 353"/>
                  <a:gd name="T50" fmla="*/ 326 w 768"/>
                  <a:gd name="T51" fmla="*/ 97 h 353"/>
                  <a:gd name="T52" fmla="*/ 264 w 768"/>
                  <a:gd name="T53" fmla="*/ 90 h 353"/>
                  <a:gd name="T54" fmla="*/ 324 w 768"/>
                  <a:gd name="T55" fmla="*/ 59 h 353"/>
                  <a:gd name="T56" fmla="*/ 374 w 768"/>
                  <a:gd name="T57" fmla="*/ 43 h 353"/>
                  <a:gd name="T58" fmla="*/ 412 w 768"/>
                  <a:gd name="T59" fmla="*/ 37 h 353"/>
                  <a:gd name="T60" fmla="*/ 433 w 768"/>
                  <a:gd name="T61" fmla="*/ 37 h 353"/>
                  <a:gd name="T62" fmla="*/ 543 w 768"/>
                  <a:gd name="T63" fmla="*/ 37 h 353"/>
                  <a:gd name="T64" fmla="*/ 539 w 768"/>
                  <a:gd name="T65" fmla="*/ 34 h 353"/>
                  <a:gd name="T66" fmla="*/ 526 w 768"/>
                  <a:gd name="T67" fmla="*/ 26 h 353"/>
                  <a:gd name="T68" fmla="*/ 511 w 768"/>
                  <a:gd name="T69" fmla="*/ 19 h 353"/>
                  <a:gd name="T70" fmla="*/ 497 w 768"/>
                  <a:gd name="T71" fmla="*/ 12 h 353"/>
                  <a:gd name="T72" fmla="*/ 482 w 768"/>
                  <a:gd name="T73" fmla="*/ 7 h 353"/>
                  <a:gd name="T74" fmla="*/ 467 w 768"/>
                  <a:gd name="T75" fmla="*/ 4 h 353"/>
                  <a:gd name="T76" fmla="*/ 451 w 768"/>
                  <a:gd name="T77" fmla="*/ 1 h 353"/>
                  <a:gd name="T78" fmla="*/ 435 w 768"/>
                  <a:gd name="T79" fmla="*/ 0 h 353"/>
                  <a:gd name="T80" fmla="*/ 421 w 768"/>
                  <a:gd name="T8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68" h="353">
                    <a:moveTo>
                      <a:pt x="421" y="0"/>
                    </a:moveTo>
                    <a:lnTo>
                      <a:pt x="400" y="1"/>
                    </a:lnTo>
                    <a:lnTo>
                      <a:pt x="372" y="5"/>
                    </a:lnTo>
                    <a:lnTo>
                      <a:pt x="340" y="13"/>
                    </a:lnTo>
                    <a:lnTo>
                      <a:pt x="301" y="28"/>
                    </a:lnTo>
                    <a:lnTo>
                      <a:pt x="263" y="46"/>
                    </a:lnTo>
                    <a:lnTo>
                      <a:pt x="227" y="70"/>
                    </a:lnTo>
                    <a:lnTo>
                      <a:pt x="192" y="97"/>
                    </a:lnTo>
                    <a:lnTo>
                      <a:pt x="145" y="112"/>
                    </a:lnTo>
                    <a:lnTo>
                      <a:pt x="99" y="133"/>
                    </a:lnTo>
                    <a:lnTo>
                      <a:pt x="54" y="159"/>
                    </a:lnTo>
                    <a:lnTo>
                      <a:pt x="10" y="189"/>
                    </a:lnTo>
                    <a:lnTo>
                      <a:pt x="2" y="195"/>
                    </a:lnTo>
                    <a:lnTo>
                      <a:pt x="0" y="207"/>
                    </a:lnTo>
                    <a:lnTo>
                      <a:pt x="11" y="224"/>
                    </a:lnTo>
                    <a:lnTo>
                      <a:pt x="23" y="226"/>
                    </a:lnTo>
                    <a:lnTo>
                      <a:pt x="32" y="220"/>
                    </a:lnTo>
                    <a:lnTo>
                      <a:pt x="71" y="193"/>
                    </a:lnTo>
                    <a:lnTo>
                      <a:pt x="111" y="169"/>
                    </a:lnTo>
                    <a:lnTo>
                      <a:pt x="153" y="149"/>
                    </a:lnTo>
                    <a:lnTo>
                      <a:pt x="196" y="135"/>
                    </a:lnTo>
                    <a:lnTo>
                      <a:pt x="261" y="135"/>
                    </a:lnTo>
                    <a:lnTo>
                      <a:pt x="252" y="127"/>
                    </a:lnTo>
                    <a:lnTo>
                      <a:pt x="417" y="127"/>
                    </a:lnTo>
                    <a:lnTo>
                      <a:pt x="394" y="117"/>
                    </a:lnTo>
                    <a:lnTo>
                      <a:pt x="326" y="97"/>
                    </a:lnTo>
                    <a:lnTo>
                      <a:pt x="264" y="90"/>
                    </a:lnTo>
                    <a:lnTo>
                      <a:pt x="324" y="59"/>
                    </a:lnTo>
                    <a:lnTo>
                      <a:pt x="374" y="43"/>
                    </a:lnTo>
                    <a:lnTo>
                      <a:pt x="412" y="37"/>
                    </a:lnTo>
                    <a:lnTo>
                      <a:pt x="433" y="37"/>
                    </a:lnTo>
                    <a:lnTo>
                      <a:pt x="543" y="37"/>
                    </a:lnTo>
                    <a:lnTo>
                      <a:pt x="539" y="34"/>
                    </a:lnTo>
                    <a:lnTo>
                      <a:pt x="526" y="26"/>
                    </a:lnTo>
                    <a:lnTo>
                      <a:pt x="511" y="19"/>
                    </a:lnTo>
                    <a:lnTo>
                      <a:pt x="497" y="12"/>
                    </a:lnTo>
                    <a:lnTo>
                      <a:pt x="482" y="7"/>
                    </a:lnTo>
                    <a:lnTo>
                      <a:pt x="467" y="4"/>
                    </a:lnTo>
                    <a:lnTo>
                      <a:pt x="451" y="1"/>
                    </a:lnTo>
                    <a:lnTo>
                      <a:pt x="435" y="0"/>
                    </a:lnTo>
                    <a:lnTo>
                      <a:pt x="421" y="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pic>
          <p:nvPicPr>
            <p:cNvPr id="15" name="Picture 15">
              <a:extLst>
                <a:ext uri="{FF2B5EF4-FFF2-40B4-BE49-F238E27FC236}">
                  <a16:creationId xmlns:a16="http://schemas.microsoft.com/office/drawing/2014/main" id="{2DE48690-474B-D64F-1F13-6215644C38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26078" y="4067339"/>
              <a:ext cx="1651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92F4971D-01A2-569F-CA48-CFF50E323E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4518" y="4312449"/>
              <a:ext cx="1905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142A6A56-3BF5-3310-6872-1900593D00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69563" y="4246409"/>
              <a:ext cx="1397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8">
              <a:extLst>
                <a:ext uri="{FF2B5EF4-FFF2-40B4-BE49-F238E27FC236}">
                  <a16:creationId xmlns:a16="http://schemas.microsoft.com/office/drawing/2014/main" id="{E56B07C1-C15A-AEF6-7BA8-CF4D22A2546B}"/>
                </a:ext>
              </a:extLst>
            </p:cNvPr>
            <p:cNvGrpSpPr/>
            <p:nvPr/>
          </p:nvGrpSpPr>
          <p:grpSpPr bwMode="auto">
            <a:xfrm>
              <a:off x="2980993" y="4223549"/>
              <a:ext cx="664210" cy="502285"/>
              <a:chOff x="1501" y="4537"/>
              <a:chExt cx="1046" cy="791"/>
            </a:xfrm>
          </p:grpSpPr>
          <p:sp>
            <p:nvSpPr>
              <p:cNvPr id="132" name="Freeform 19">
                <a:extLst>
                  <a:ext uri="{FF2B5EF4-FFF2-40B4-BE49-F238E27FC236}">
                    <a16:creationId xmlns:a16="http://schemas.microsoft.com/office/drawing/2014/main" id="{07FB3171-3B0A-CEC2-6C16-BB13267B0978}"/>
                  </a:ext>
                </a:extLst>
              </p:cNvPr>
              <p:cNvSpPr/>
              <p:nvPr/>
            </p:nvSpPr>
            <p:spPr bwMode="auto">
              <a:xfrm>
                <a:off x="1501" y="4537"/>
                <a:ext cx="1046" cy="791"/>
              </a:xfrm>
              <a:custGeom>
                <a:avLst/>
                <a:gdLst>
                  <a:gd name="T0" fmla="*/ 1045 w 1046"/>
                  <a:gd name="T1" fmla="*/ 753 h 791"/>
                  <a:gd name="T2" fmla="*/ 0 w 1046"/>
                  <a:gd name="T3" fmla="*/ 753 h 791"/>
                  <a:gd name="T4" fmla="*/ 0 w 1046"/>
                  <a:gd name="T5" fmla="*/ 790 h 791"/>
                  <a:gd name="T6" fmla="*/ 1045 w 1046"/>
                  <a:gd name="T7" fmla="*/ 790 h 791"/>
                  <a:gd name="T8" fmla="*/ 1045 w 1046"/>
                  <a:gd name="T9" fmla="*/ 753 h 791"/>
                </a:gdLst>
                <a:ahLst/>
                <a:cxnLst>
                  <a:cxn ang="0">
                    <a:pos x="T0" y="T1"/>
                  </a:cxn>
                  <a:cxn ang="0">
                    <a:pos x="T2" y="T3"/>
                  </a:cxn>
                  <a:cxn ang="0">
                    <a:pos x="T4" y="T5"/>
                  </a:cxn>
                  <a:cxn ang="0">
                    <a:pos x="T6" y="T7"/>
                  </a:cxn>
                  <a:cxn ang="0">
                    <a:pos x="T8" y="T9"/>
                  </a:cxn>
                </a:cxnLst>
                <a:rect l="0" t="0" r="r" b="b"/>
                <a:pathLst>
                  <a:path w="1046" h="791">
                    <a:moveTo>
                      <a:pt x="1045" y="753"/>
                    </a:moveTo>
                    <a:lnTo>
                      <a:pt x="0" y="753"/>
                    </a:lnTo>
                    <a:lnTo>
                      <a:pt x="0" y="790"/>
                    </a:lnTo>
                    <a:lnTo>
                      <a:pt x="1045" y="790"/>
                    </a:lnTo>
                    <a:lnTo>
                      <a:pt x="1045" y="753"/>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3" name="Freeform 20">
                <a:extLst>
                  <a:ext uri="{FF2B5EF4-FFF2-40B4-BE49-F238E27FC236}">
                    <a16:creationId xmlns:a16="http://schemas.microsoft.com/office/drawing/2014/main" id="{C1FF2239-50C6-3C66-A57B-E4401B9D0DC5}"/>
                  </a:ext>
                </a:extLst>
              </p:cNvPr>
              <p:cNvSpPr/>
              <p:nvPr/>
            </p:nvSpPr>
            <p:spPr bwMode="auto">
              <a:xfrm>
                <a:off x="1501" y="4537"/>
                <a:ext cx="1046" cy="791"/>
              </a:xfrm>
              <a:custGeom>
                <a:avLst/>
                <a:gdLst>
                  <a:gd name="T0" fmla="*/ 373 w 1046"/>
                  <a:gd name="T1" fmla="*/ 0 h 791"/>
                  <a:gd name="T2" fmla="*/ 248 w 1046"/>
                  <a:gd name="T3" fmla="*/ 0 h 791"/>
                  <a:gd name="T4" fmla="*/ 239 w 1046"/>
                  <a:gd name="T5" fmla="*/ 7 h 791"/>
                  <a:gd name="T6" fmla="*/ 208 w 1046"/>
                  <a:gd name="T7" fmla="*/ 381 h 791"/>
                  <a:gd name="T8" fmla="*/ 88 w 1046"/>
                  <a:gd name="T9" fmla="*/ 381 h 791"/>
                  <a:gd name="T10" fmla="*/ 80 w 1046"/>
                  <a:gd name="T11" fmla="*/ 389 h 791"/>
                  <a:gd name="T12" fmla="*/ 80 w 1046"/>
                  <a:gd name="T13" fmla="*/ 753 h 791"/>
                  <a:gd name="T14" fmla="*/ 117 w 1046"/>
                  <a:gd name="T15" fmla="*/ 753 h 791"/>
                  <a:gd name="T16" fmla="*/ 117 w 1046"/>
                  <a:gd name="T17" fmla="*/ 418 h 791"/>
                  <a:gd name="T18" fmla="*/ 235 w 1046"/>
                  <a:gd name="T19" fmla="*/ 418 h 791"/>
                  <a:gd name="T20" fmla="*/ 243 w 1046"/>
                  <a:gd name="T21" fmla="*/ 411 h 791"/>
                  <a:gd name="T22" fmla="*/ 264 w 1046"/>
                  <a:gd name="T23" fmla="*/ 158 h 791"/>
                  <a:gd name="T24" fmla="*/ 394 w 1046"/>
                  <a:gd name="T25" fmla="*/ 158 h 791"/>
                  <a:gd name="T26" fmla="*/ 391 w 1046"/>
                  <a:gd name="T27" fmla="*/ 120 h 791"/>
                  <a:gd name="T28" fmla="*/ 268 w 1046"/>
                  <a:gd name="T29" fmla="*/ 120 h 791"/>
                  <a:gd name="T30" fmla="*/ 275 w 1046"/>
                  <a:gd name="T31" fmla="*/ 37 h 791"/>
                  <a:gd name="T32" fmla="*/ 384 w 1046"/>
                  <a:gd name="T33" fmla="*/ 37 h 791"/>
                  <a:gd name="T34" fmla="*/ 381 w 1046"/>
                  <a:gd name="T35" fmla="*/ 7 h 791"/>
                  <a:gd name="T36" fmla="*/ 373 w 1046"/>
                  <a:gd name="T37"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6" h="791">
                    <a:moveTo>
                      <a:pt x="373" y="0"/>
                    </a:moveTo>
                    <a:lnTo>
                      <a:pt x="248" y="0"/>
                    </a:lnTo>
                    <a:lnTo>
                      <a:pt x="239" y="7"/>
                    </a:lnTo>
                    <a:lnTo>
                      <a:pt x="208" y="381"/>
                    </a:lnTo>
                    <a:lnTo>
                      <a:pt x="88" y="381"/>
                    </a:lnTo>
                    <a:lnTo>
                      <a:pt x="80" y="389"/>
                    </a:lnTo>
                    <a:lnTo>
                      <a:pt x="80" y="753"/>
                    </a:lnTo>
                    <a:lnTo>
                      <a:pt x="117" y="753"/>
                    </a:lnTo>
                    <a:lnTo>
                      <a:pt x="117" y="418"/>
                    </a:lnTo>
                    <a:lnTo>
                      <a:pt x="235" y="418"/>
                    </a:lnTo>
                    <a:lnTo>
                      <a:pt x="243" y="411"/>
                    </a:lnTo>
                    <a:lnTo>
                      <a:pt x="264" y="158"/>
                    </a:lnTo>
                    <a:lnTo>
                      <a:pt x="394" y="158"/>
                    </a:lnTo>
                    <a:lnTo>
                      <a:pt x="391" y="120"/>
                    </a:lnTo>
                    <a:lnTo>
                      <a:pt x="268" y="120"/>
                    </a:lnTo>
                    <a:lnTo>
                      <a:pt x="275" y="37"/>
                    </a:lnTo>
                    <a:lnTo>
                      <a:pt x="384" y="37"/>
                    </a:lnTo>
                    <a:lnTo>
                      <a:pt x="381" y="7"/>
                    </a:lnTo>
                    <a:lnTo>
                      <a:pt x="373" y="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4" name="Freeform 21">
                <a:extLst>
                  <a:ext uri="{FF2B5EF4-FFF2-40B4-BE49-F238E27FC236}">
                    <a16:creationId xmlns:a16="http://schemas.microsoft.com/office/drawing/2014/main" id="{5391F3A8-9383-4E82-5D0A-FA5CBEF7033D}"/>
                  </a:ext>
                </a:extLst>
              </p:cNvPr>
              <p:cNvSpPr/>
              <p:nvPr/>
            </p:nvSpPr>
            <p:spPr bwMode="auto">
              <a:xfrm>
                <a:off x="1501" y="4537"/>
                <a:ext cx="1046" cy="791"/>
              </a:xfrm>
              <a:custGeom>
                <a:avLst/>
                <a:gdLst>
                  <a:gd name="T0" fmla="*/ 965 w 1046"/>
                  <a:gd name="T1" fmla="*/ 433 h 791"/>
                  <a:gd name="T2" fmla="*/ 927 w 1046"/>
                  <a:gd name="T3" fmla="*/ 433 h 791"/>
                  <a:gd name="T4" fmla="*/ 927 w 1046"/>
                  <a:gd name="T5" fmla="*/ 753 h 791"/>
                  <a:gd name="T6" fmla="*/ 965 w 1046"/>
                  <a:gd name="T7" fmla="*/ 753 h 791"/>
                  <a:gd name="T8" fmla="*/ 965 w 1046"/>
                  <a:gd name="T9" fmla="*/ 433 h 791"/>
                </a:gdLst>
                <a:ahLst/>
                <a:cxnLst>
                  <a:cxn ang="0">
                    <a:pos x="T0" y="T1"/>
                  </a:cxn>
                  <a:cxn ang="0">
                    <a:pos x="T2" y="T3"/>
                  </a:cxn>
                  <a:cxn ang="0">
                    <a:pos x="T4" y="T5"/>
                  </a:cxn>
                  <a:cxn ang="0">
                    <a:pos x="T6" y="T7"/>
                  </a:cxn>
                  <a:cxn ang="0">
                    <a:pos x="T8" y="T9"/>
                  </a:cxn>
                </a:cxnLst>
                <a:rect l="0" t="0" r="r" b="b"/>
                <a:pathLst>
                  <a:path w="1046" h="791">
                    <a:moveTo>
                      <a:pt x="965" y="433"/>
                    </a:moveTo>
                    <a:lnTo>
                      <a:pt x="927" y="433"/>
                    </a:lnTo>
                    <a:lnTo>
                      <a:pt x="927" y="753"/>
                    </a:lnTo>
                    <a:lnTo>
                      <a:pt x="965" y="753"/>
                    </a:lnTo>
                    <a:lnTo>
                      <a:pt x="965" y="433"/>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5" name="Freeform 22">
                <a:extLst>
                  <a:ext uri="{FF2B5EF4-FFF2-40B4-BE49-F238E27FC236}">
                    <a16:creationId xmlns:a16="http://schemas.microsoft.com/office/drawing/2014/main" id="{B732AD0D-3625-A3CD-BB37-90A89B738197}"/>
                  </a:ext>
                </a:extLst>
              </p:cNvPr>
              <p:cNvSpPr/>
              <p:nvPr/>
            </p:nvSpPr>
            <p:spPr bwMode="auto">
              <a:xfrm>
                <a:off x="1501" y="4537"/>
                <a:ext cx="1046" cy="791"/>
              </a:xfrm>
              <a:custGeom>
                <a:avLst/>
                <a:gdLst>
                  <a:gd name="T0" fmla="*/ 394 w 1046"/>
                  <a:gd name="T1" fmla="*/ 158 h 791"/>
                  <a:gd name="T2" fmla="*/ 356 w 1046"/>
                  <a:gd name="T3" fmla="*/ 158 h 791"/>
                  <a:gd name="T4" fmla="*/ 377 w 1046"/>
                  <a:gd name="T5" fmla="*/ 411 h 791"/>
                  <a:gd name="T6" fmla="*/ 385 w 1046"/>
                  <a:gd name="T7" fmla="*/ 418 h 791"/>
                  <a:gd name="T8" fmla="*/ 503 w 1046"/>
                  <a:gd name="T9" fmla="*/ 418 h 791"/>
                  <a:gd name="T10" fmla="*/ 503 w 1046"/>
                  <a:gd name="T11" fmla="*/ 536 h 791"/>
                  <a:gd name="T12" fmla="*/ 507 w 1046"/>
                  <a:gd name="T13" fmla="*/ 543 h 791"/>
                  <a:gd name="T14" fmla="*/ 519 w 1046"/>
                  <a:gd name="T15" fmla="*/ 549 h 791"/>
                  <a:gd name="T16" fmla="*/ 526 w 1046"/>
                  <a:gd name="T17" fmla="*/ 549 h 791"/>
                  <a:gd name="T18" fmla="*/ 612 w 1046"/>
                  <a:gd name="T19" fmla="*/ 496 h 791"/>
                  <a:gd name="T20" fmla="*/ 541 w 1046"/>
                  <a:gd name="T21" fmla="*/ 496 h 791"/>
                  <a:gd name="T22" fmla="*/ 541 w 1046"/>
                  <a:gd name="T23" fmla="*/ 389 h 791"/>
                  <a:gd name="T24" fmla="*/ 533 w 1046"/>
                  <a:gd name="T25" fmla="*/ 381 h 791"/>
                  <a:gd name="T26" fmla="*/ 412 w 1046"/>
                  <a:gd name="T27" fmla="*/ 381 h 791"/>
                  <a:gd name="T28" fmla="*/ 394 w 1046"/>
                  <a:gd name="T29" fmla="*/ 15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6" h="791">
                    <a:moveTo>
                      <a:pt x="394" y="158"/>
                    </a:moveTo>
                    <a:lnTo>
                      <a:pt x="356" y="158"/>
                    </a:lnTo>
                    <a:lnTo>
                      <a:pt x="377" y="411"/>
                    </a:lnTo>
                    <a:lnTo>
                      <a:pt x="385" y="418"/>
                    </a:lnTo>
                    <a:lnTo>
                      <a:pt x="503" y="418"/>
                    </a:lnTo>
                    <a:lnTo>
                      <a:pt x="503" y="536"/>
                    </a:lnTo>
                    <a:lnTo>
                      <a:pt x="507" y="543"/>
                    </a:lnTo>
                    <a:lnTo>
                      <a:pt x="519" y="549"/>
                    </a:lnTo>
                    <a:lnTo>
                      <a:pt x="526" y="549"/>
                    </a:lnTo>
                    <a:lnTo>
                      <a:pt x="612" y="496"/>
                    </a:lnTo>
                    <a:lnTo>
                      <a:pt x="541" y="496"/>
                    </a:lnTo>
                    <a:lnTo>
                      <a:pt x="541" y="389"/>
                    </a:lnTo>
                    <a:lnTo>
                      <a:pt x="533" y="381"/>
                    </a:lnTo>
                    <a:lnTo>
                      <a:pt x="412" y="381"/>
                    </a:lnTo>
                    <a:lnTo>
                      <a:pt x="394" y="158"/>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6" name="Freeform 23">
                <a:extLst>
                  <a:ext uri="{FF2B5EF4-FFF2-40B4-BE49-F238E27FC236}">
                    <a16:creationId xmlns:a16="http://schemas.microsoft.com/office/drawing/2014/main" id="{DBF928C7-C586-0F50-8C09-2E942FB2482B}"/>
                  </a:ext>
                </a:extLst>
              </p:cNvPr>
              <p:cNvSpPr/>
              <p:nvPr/>
            </p:nvSpPr>
            <p:spPr bwMode="auto">
              <a:xfrm>
                <a:off x="1501" y="4537"/>
                <a:ext cx="1046" cy="791"/>
              </a:xfrm>
              <a:custGeom>
                <a:avLst/>
                <a:gdLst>
                  <a:gd name="T0" fmla="*/ 753 w 1046"/>
                  <a:gd name="T1" fmla="*/ 433 h 791"/>
                  <a:gd name="T2" fmla="*/ 715 w 1046"/>
                  <a:gd name="T3" fmla="*/ 433 h 791"/>
                  <a:gd name="T4" fmla="*/ 715 w 1046"/>
                  <a:gd name="T5" fmla="*/ 536 h 791"/>
                  <a:gd name="T6" fmla="*/ 719 w 1046"/>
                  <a:gd name="T7" fmla="*/ 543 h 791"/>
                  <a:gd name="T8" fmla="*/ 731 w 1046"/>
                  <a:gd name="T9" fmla="*/ 549 h 791"/>
                  <a:gd name="T10" fmla="*/ 738 w 1046"/>
                  <a:gd name="T11" fmla="*/ 549 h 791"/>
                  <a:gd name="T12" fmla="*/ 824 w 1046"/>
                  <a:gd name="T13" fmla="*/ 496 h 791"/>
                  <a:gd name="T14" fmla="*/ 753 w 1046"/>
                  <a:gd name="T15" fmla="*/ 496 h 791"/>
                  <a:gd name="T16" fmla="*/ 753 w 1046"/>
                  <a:gd name="T17" fmla="*/ 433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791">
                    <a:moveTo>
                      <a:pt x="753" y="433"/>
                    </a:moveTo>
                    <a:lnTo>
                      <a:pt x="715" y="433"/>
                    </a:lnTo>
                    <a:lnTo>
                      <a:pt x="715" y="536"/>
                    </a:lnTo>
                    <a:lnTo>
                      <a:pt x="719" y="543"/>
                    </a:lnTo>
                    <a:lnTo>
                      <a:pt x="731" y="549"/>
                    </a:lnTo>
                    <a:lnTo>
                      <a:pt x="738" y="549"/>
                    </a:lnTo>
                    <a:lnTo>
                      <a:pt x="824" y="496"/>
                    </a:lnTo>
                    <a:lnTo>
                      <a:pt x="753" y="496"/>
                    </a:lnTo>
                    <a:lnTo>
                      <a:pt x="753" y="433"/>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7" name="Freeform 24">
                <a:extLst>
                  <a:ext uri="{FF2B5EF4-FFF2-40B4-BE49-F238E27FC236}">
                    <a16:creationId xmlns:a16="http://schemas.microsoft.com/office/drawing/2014/main" id="{CA108C10-9878-91FC-F681-5E5EF778D1E7}"/>
                  </a:ext>
                </a:extLst>
              </p:cNvPr>
              <p:cNvSpPr/>
              <p:nvPr/>
            </p:nvSpPr>
            <p:spPr bwMode="auto">
              <a:xfrm>
                <a:off x="1501" y="4537"/>
                <a:ext cx="1046" cy="791"/>
              </a:xfrm>
              <a:custGeom>
                <a:avLst/>
                <a:gdLst>
                  <a:gd name="T0" fmla="*/ 737 w 1046"/>
                  <a:gd name="T1" fmla="*/ 380 h 791"/>
                  <a:gd name="T2" fmla="*/ 730 w 1046"/>
                  <a:gd name="T3" fmla="*/ 380 h 791"/>
                  <a:gd name="T4" fmla="*/ 541 w 1046"/>
                  <a:gd name="T5" fmla="*/ 496 h 791"/>
                  <a:gd name="T6" fmla="*/ 612 w 1046"/>
                  <a:gd name="T7" fmla="*/ 496 h 791"/>
                  <a:gd name="T8" fmla="*/ 715 w 1046"/>
                  <a:gd name="T9" fmla="*/ 433 h 791"/>
                  <a:gd name="T10" fmla="*/ 753 w 1046"/>
                  <a:gd name="T11" fmla="*/ 433 h 791"/>
                  <a:gd name="T12" fmla="*/ 753 w 1046"/>
                  <a:gd name="T13" fmla="*/ 392 h 791"/>
                  <a:gd name="T14" fmla="*/ 749 w 1046"/>
                  <a:gd name="T15" fmla="*/ 386 h 791"/>
                  <a:gd name="T16" fmla="*/ 737 w 1046"/>
                  <a:gd name="T17" fmla="*/ 38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791">
                    <a:moveTo>
                      <a:pt x="737" y="380"/>
                    </a:moveTo>
                    <a:lnTo>
                      <a:pt x="730" y="380"/>
                    </a:lnTo>
                    <a:lnTo>
                      <a:pt x="541" y="496"/>
                    </a:lnTo>
                    <a:lnTo>
                      <a:pt x="612" y="496"/>
                    </a:lnTo>
                    <a:lnTo>
                      <a:pt x="715" y="433"/>
                    </a:lnTo>
                    <a:lnTo>
                      <a:pt x="753" y="433"/>
                    </a:lnTo>
                    <a:lnTo>
                      <a:pt x="753" y="392"/>
                    </a:lnTo>
                    <a:lnTo>
                      <a:pt x="749" y="386"/>
                    </a:lnTo>
                    <a:lnTo>
                      <a:pt x="737" y="38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8" name="Freeform 25">
                <a:extLst>
                  <a:ext uri="{FF2B5EF4-FFF2-40B4-BE49-F238E27FC236}">
                    <a16:creationId xmlns:a16="http://schemas.microsoft.com/office/drawing/2014/main" id="{DB8DC458-3ECB-EBC6-1AF4-6EC99604CD42}"/>
                  </a:ext>
                </a:extLst>
              </p:cNvPr>
              <p:cNvSpPr/>
              <p:nvPr/>
            </p:nvSpPr>
            <p:spPr bwMode="auto">
              <a:xfrm>
                <a:off x="1501" y="4537"/>
                <a:ext cx="1046" cy="791"/>
              </a:xfrm>
              <a:custGeom>
                <a:avLst/>
                <a:gdLst>
                  <a:gd name="T0" fmla="*/ 949 w 1046"/>
                  <a:gd name="T1" fmla="*/ 380 h 791"/>
                  <a:gd name="T2" fmla="*/ 942 w 1046"/>
                  <a:gd name="T3" fmla="*/ 380 h 791"/>
                  <a:gd name="T4" fmla="*/ 753 w 1046"/>
                  <a:gd name="T5" fmla="*/ 496 h 791"/>
                  <a:gd name="T6" fmla="*/ 824 w 1046"/>
                  <a:gd name="T7" fmla="*/ 496 h 791"/>
                  <a:gd name="T8" fmla="*/ 927 w 1046"/>
                  <a:gd name="T9" fmla="*/ 433 h 791"/>
                  <a:gd name="T10" fmla="*/ 965 w 1046"/>
                  <a:gd name="T11" fmla="*/ 433 h 791"/>
                  <a:gd name="T12" fmla="*/ 965 w 1046"/>
                  <a:gd name="T13" fmla="*/ 392 h 791"/>
                  <a:gd name="T14" fmla="*/ 961 w 1046"/>
                  <a:gd name="T15" fmla="*/ 386 h 791"/>
                  <a:gd name="T16" fmla="*/ 949 w 1046"/>
                  <a:gd name="T17" fmla="*/ 38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791">
                    <a:moveTo>
                      <a:pt x="949" y="380"/>
                    </a:moveTo>
                    <a:lnTo>
                      <a:pt x="942" y="380"/>
                    </a:lnTo>
                    <a:lnTo>
                      <a:pt x="753" y="496"/>
                    </a:lnTo>
                    <a:lnTo>
                      <a:pt x="824" y="496"/>
                    </a:lnTo>
                    <a:lnTo>
                      <a:pt x="927" y="433"/>
                    </a:lnTo>
                    <a:lnTo>
                      <a:pt x="965" y="433"/>
                    </a:lnTo>
                    <a:lnTo>
                      <a:pt x="965" y="392"/>
                    </a:lnTo>
                    <a:lnTo>
                      <a:pt x="961" y="386"/>
                    </a:lnTo>
                    <a:lnTo>
                      <a:pt x="949" y="38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9" name="Freeform 26">
                <a:extLst>
                  <a:ext uri="{FF2B5EF4-FFF2-40B4-BE49-F238E27FC236}">
                    <a16:creationId xmlns:a16="http://schemas.microsoft.com/office/drawing/2014/main" id="{B350D2A8-3B57-5B4A-079A-1FF77D470DD5}"/>
                  </a:ext>
                </a:extLst>
              </p:cNvPr>
              <p:cNvSpPr/>
              <p:nvPr/>
            </p:nvSpPr>
            <p:spPr bwMode="auto">
              <a:xfrm>
                <a:off x="1501" y="4537"/>
                <a:ext cx="1046" cy="791"/>
              </a:xfrm>
              <a:custGeom>
                <a:avLst/>
                <a:gdLst>
                  <a:gd name="T0" fmla="*/ 384 w 1046"/>
                  <a:gd name="T1" fmla="*/ 37 h 791"/>
                  <a:gd name="T2" fmla="*/ 346 w 1046"/>
                  <a:gd name="T3" fmla="*/ 37 h 791"/>
                  <a:gd name="T4" fmla="*/ 353 w 1046"/>
                  <a:gd name="T5" fmla="*/ 120 h 791"/>
                  <a:gd name="T6" fmla="*/ 391 w 1046"/>
                  <a:gd name="T7" fmla="*/ 120 h 791"/>
                  <a:gd name="T8" fmla="*/ 384 w 1046"/>
                  <a:gd name="T9" fmla="*/ 37 h 791"/>
                </a:gdLst>
                <a:ahLst/>
                <a:cxnLst>
                  <a:cxn ang="0">
                    <a:pos x="T0" y="T1"/>
                  </a:cxn>
                  <a:cxn ang="0">
                    <a:pos x="T2" y="T3"/>
                  </a:cxn>
                  <a:cxn ang="0">
                    <a:pos x="T4" y="T5"/>
                  </a:cxn>
                  <a:cxn ang="0">
                    <a:pos x="T6" y="T7"/>
                  </a:cxn>
                  <a:cxn ang="0">
                    <a:pos x="T8" y="T9"/>
                  </a:cxn>
                </a:cxnLst>
                <a:rect l="0" t="0" r="r" b="b"/>
                <a:pathLst>
                  <a:path w="1046" h="791">
                    <a:moveTo>
                      <a:pt x="384" y="37"/>
                    </a:moveTo>
                    <a:lnTo>
                      <a:pt x="346" y="37"/>
                    </a:lnTo>
                    <a:lnTo>
                      <a:pt x="353" y="120"/>
                    </a:lnTo>
                    <a:lnTo>
                      <a:pt x="391" y="120"/>
                    </a:lnTo>
                    <a:lnTo>
                      <a:pt x="384" y="37"/>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pic>
          <p:nvPicPr>
            <p:cNvPr id="19" name="Picture 27">
              <a:extLst>
                <a:ext uri="{FF2B5EF4-FFF2-40B4-BE49-F238E27FC236}">
                  <a16:creationId xmlns:a16="http://schemas.microsoft.com/office/drawing/2014/main" id="{8FA158FD-D284-644D-42B3-7F11F51775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28338" y="4593754"/>
              <a:ext cx="88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28">
              <a:extLst>
                <a:ext uri="{FF2B5EF4-FFF2-40B4-BE49-F238E27FC236}">
                  <a16:creationId xmlns:a16="http://schemas.microsoft.com/office/drawing/2014/main" id="{7A5C4CFF-A148-A94C-C336-CF447F88977C}"/>
                </a:ext>
              </a:extLst>
            </p:cNvPr>
            <p:cNvSpPr/>
            <p:nvPr/>
          </p:nvSpPr>
          <p:spPr bwMode="auto">
            <a:xfrm>
              <a:off x="3098468" y="4668684"/>
              <a:ext cx="151765" cy="12700"/>
            </a:xfrm>
            <a:custGeom>
              <a:avLst/>
              <a:gdLst>
                <a:gd name="T0" fmla="*/ 0 w 239"/>
                <a:gd name="T1" fmla="*/ 0 h 20"/>
                <a:gd name="T2" fmla="*/ 238 w 239"/>
                <a:gd name="T3" fmla="*/ 0 h 20"/>
              </a:gdLst>
              <a:ahLst/>
              <a:cxnLst>
                <a:cxn ang="0">
                  <a:pos x="T0" y="T1"/>
                </a:cxn>
                <a:cxn ang="0">
                  <a:pos x="T2" y="T3"/>
                </a:cxn>
              </a:cxnLst>
              <a:rect l="0" t="0" r="r" b="b"/>
              <a:pathLst>
                <a:path w="239" h="20">
                  <a:moveTo>
                    <a:pt x="0" y="0"/>
                  </a:moveTo>
                  <a:lnTo>
                    <a:pt x="238" y="0"/>
                  </a:lnTo>
                </a:path>
              </a:pathLst>
            </a:custGeom>
            <a:noFill/>
            <a:ln w="24129">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21" name="Freeform 29">
              <a:extLst>
                <a:ext uri="{FF2B5EF4-FFF2-40B4-BE49-F238E27FC236}">
                  <a16:creationId xmlns:a16="http://schemas.microsoft.com/office/drawing/2014/main" id="{4BACB6E6-CC2E-5E76-492F-89C9FB143738}"/>
                </a:ext>
              </a:extLst>
            </p:cNvPr>
            <p:cNvSpPr/>
            <p:nvPr/>
          </p:nvSpPr>
          <p:spPr bwMode="auto">
            <a:xfrm>
              <a:off x="3098468" y="4636934"/>
              <a:ext cx="24130" cy="12700"/>
            </a:xfrm>
            <a:custGeom>
              <a:avLst/>
              <a:gdLst>
                <a:gd name="T0" fmla="*/ 0 w 38"/>
                <a:gd name="T1" fmla="*/ 0 h 20"/>
                <a:gd name="T2" fmla="*/ 37 w 38"/>
                <a:gd name="T3" fmla="*/ 0 h 20"/>
              </a:gdLst>
              <a:ahLst/>
              <a:cxnLst>
                <a:cxn ang="0">
                  <a:pos x="T0" y="T1"/>
                </a:cxn>
                <a:cxn ang="0">
                  <a:pos x="T2" y="T3"/>
                </a:cxn>
              </a:cxnLst>
              <a:rect l="0" t="0" r="r" b="b"/>
              <a:pathLst>
                <a:path w="38" h="20">
                  <a:moveTo>
                    <a:pt x="0" y="0"/>
                  </a:moveTo>
                  <a:lnTo>
                    <a:pt x="37" y="0"/>
                  </a:lnTo>
                </a:path>
              </a:pathLst>
            </a:custGeom>
            <a:noFill/>
            <a:ln w="3937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22" name="Freeform 30">
              <a:extLst>
                <a:ext uri="{FF2B5EF4-FFF2-40B4-BE49-F238E27FC236}">
                  <a16:creationId xmlns:a16="http://schemas.microsoft.com/office/drawing/2014/main" id="{773FCE1D-1F4D-DF69-E5EC-5592704A2E90}"/>
                </a:ext>
              </a:extLst>
            </p:cNvPr>
            <p:cNvSpPr/>
            <p:nvPr/>
          </p:nvSpPr>
          <p:spPr bwMode="auto">
            <a:xfrm>
              <a:off x="3098468" y="4605184"/>
              <a:ext cx="151765" cy="12700"/>
            </a:xfrm>
            <a:custGeom>
              <a:avLst/>
              <a:gdLst>
                <a:gd name="T0" fmla="*/ 0 w 239"/>
                <a:gd name="T1" fmla="*/ 0 h 20"/>
                <a:gd name="T2" fmla="*/ 238 w 239"/>
                <a:gd name="T3" fmla="*/ 0 h 20"/>
              </a:gdLst>
              <a:ahLst/>
              <a:cxnLst>
                <a:cxn ang="0">
                  <a:pos x="T0" y="T1"/>
                </a:cxn>
                <a:cxn ang="0">
                  <a:pos x="T2" y="T3"/>
                </a:cxn>
              </a:cxnLst>
              <a:rect l="0" t="0" r="r" b="b"/>
              <a:pathLst>
                <a:path w="239" h="20">
                  <a:moveTo>
                    <a:pt x="0" y="0"/>
                  </a:moveTo>
                  <a:lnTo>
                    <a:pt x="238" y="0"/>
                  </a:lnTo>
                </a:path>
              </a:pathLst>
            </a:custGeom>
            <a:noFill/>
            <a:ln w="24129">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nvGrpSpPr>
            <p:cNvPr id="23" name="Group 31">
              <a:extLst>
                <a:ext uri="{FF2B5EF4-FFF2-40B4-BE49-F238E27FC236}">
                  <a16:creationId xmlns:a16="http://schemas.microsoft.com/office/drawing/2014/main" id="{5F80E4E1-B9FB-6385-DE5E-69A463A7B374}"/>
                </a:ext>
              </a:extLst>
            </p:cNvPr>
            <p:cNvGrpSpPr/>
            <p:nvPr/>
          </p:nvGrpSpPr>
          <p:grpSpPr bwMode="auto">
            <a:xfrm>
              <a:off x="3161333" y="4636934"/>
              <a:ext cx="88265" cy="12700"/>
              <a:chOff x="1785" y="5188"/>
              <a:chExt cx="139" cy="20"/>
            </a:xfrm>
          </p:grpSpPr>
          <p:sp>
            <p:nvSpPr>
              <p:cNvPr id="130" name="Freeform 32">
                <a:extLst>
                  <a:ext uri="{FF2B5EF4-FFF2-40B4-BE49-F238E27FC236}">
                    <a16:creationId xmlns:a16="http://schemas.microsoft.com/office/drawing/2014/main" id="{89E2A8F4-4E22-1AA1-D067-AE2CC1E43430}"/>
                  </a:ext>
                </a:extLst>
              </p:cNvPr>
              <p:cNvSpPr/>
              <p:nvPr/>
            </p:nvSpPr>
            <p:spPr bwMode="auto">
              <a:xfrm>
                <a:off x="1785" y="5188"/>
                <a:ext cx="139" cy="20"/>
              </a:xfrm>
              <a:custGeom>
                <a:avLst/>
                <a:gdLst>
                  <a:gd name="T0" fmla="*/ 0 w 139"/>
                  <a:gd name="T1" fmla="*/ 0 h 20"/>
                  <a:gd name="T2" fmla="*/ 37 w 139"/>
                  <a:gd name="T3" fmla="*/ 0 h 20"/>
                </a:gdLst>
                <a:ahLst/>
                <a:cxnLst>
                  <a:cxn ang="0">
                    <a:pos x="T0" y="T1"/>
                  </a:cxn>
                  <a:cxn ang="0">
                    <a:pos x="T2" y="T3"/>
                  </a:cxn>
                </a:cxnLst>
                <a:rect l="0" t="0" r="r" b="b"/>
                <a:pathLst>
                  <a:path w="139" h="20">
                    <a:moveTo>
                      <a:pt x="0" y="0"/>
                    </a:moveTo>
                    <a:lnTo>
                      <a:pt x="37" y="0"/>
                    </a:lnTo>
                  </a:path>
                </a:pathLst>
              </a:custGeom>
              <a:noFill/>
              <a:ln w="39446">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31" name="Freeform 33">
                <a:extLst>
                  <a:ext uri="{FF2B5EF4-FFF2-40B4-BE49-F238E27FC236}">
                    <a16:creationId xmlns:a16="http://schemas.microsoft.com/office/drawing/2014/main" id="{76E8792D-8693-1973-BA9A-4664A0BAA057}"/>
                  </a:ext>
                </a:extLst>
              </p:cNvPr>
              <p:cNvSpPr/>
              <p:nvPr/>
            </p:nvSpPr>
            <p:spPr bwMode="auto">
              <a:xfrm>
                <a:off x="1785" y="5188"/>
                <a:ext cx="139" cy="20"/>
              </a:xfrm>
              <a:custGeom>
                <a:avLst/>
                <a:gdLst>
                  <a:gd name="T0" fmla="*/ 101 w 139"/>
                  <a:gd name="T1" fmla="*/ 0 h 20"/>
                  <a:gd name="T2" fmla="*/ 138 w 139"/>
                  <a:gd name="T3" fmla="*/ 0 h 20"/>
                </a:gdLst>
                <a:ahLst/>
                <a:cxnLst>
                  <a:cxn ang="0">
                    <a:pos x="T0" y="T1"/>
                  </a:cxn>
                  <a:cxn ang="0">
                    <a:pos x="T2" y="T3"/>
                  </a:cxn>
                </a:cxnLst>
                <a:rect l="0" t="0" r="r" b="b"/>
                <a:pathLst>
                  <a:path w="139" h="20">
                    <a:moveTo>
                      <a:pt x="101" y="0"/>
                    </a:moveTo>
                    <a:lnTo>
                      <a:pt x="138" y="0"/>
                    </a:lnTo>
                  </a:path>
                </a:pathLst>
              </a:custGeom>
              <a:noFill/>
              <a:ln w="39446">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pic>
          <p:nvPicPr>
            <p:cNvPr id="24" name="Picture 34">
              <a:extLst>
                <a:ext uri="{FF2B5EF4-FFF2-40B4-BE49-F238E27FC236}">
                  <a16:creationId xmlns:a16="http://schemas.microsoft.com/office/drawing/2014/main" id="{E30B2ADE-7ECE-392C-F46C-0456366B58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52163" y="4593754"/>
              <a:ext cx="889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35">
              <a:extLst>
                <a:ext uri="{FF2B5EF4-FFF2-40B4-BE49-F238E27FC236}">
                  <a16:creationId xmlns:a16="http://schemas.microsoft.com/office/drawing/2014/main" id="{E30FC0AD-BDC3-77F2-ED53-08604E7861EA}"/>
                </a:ext>
              </a:extLst>
            </p:cNvPr>
            <p:cNvSpPr/>
            <p:nvPr/>
          </p:nvSpPr>
          <p:spPr bwMode="auto">
            <a:xfrm>
              <a:off x="4056945" y="4829339"/>
              <a:ext cx="3574415" cy="76200"/>
            </a:xfrm>
            <a:custGeom>
              <a:avLst/>
              <a:gdLst>
                <a:gd name="T0" fmla="*/ 5173 w 5174"/>
                <a:gd name="T1" fmla="*/ 0 h 20"/>
                <a:gd name="T2" fmla="*/ 0 w 5174"/>
                <a:gd name="T3" fmla="*/ 0 h 20"/>
              </a:gdLst>
              <a:ahLst/>
              <a:cxnLst>
                <a:cxn ang="0">
                  <a:pos x="T0" y="T1"/>
                </a:cxn>
                <a:cxn ang="0">
                  <a:pos x="T2" y="T3"/>
                </a:cxn>
              </a:cxnLst>
              <a:rect l="0" t="0" r="r" b="b"/>
              <a:pathLst>
                <a:path w="5174" h="20">
                  <a:moveTo>
                    <a:pt x="5173" y="0"/>
                  </a:moveTo>
                  <a:lnTo>
                    <a:pt x="0" y="0"/>
                  </a:lnTo>
                </a:path>
              </a:pathLst>
            </a:custGeom>
            <a:noFill/>
            <a:ln w="25400">
              <a:solidFill>
                <a:srgbClr val="9F7F98"/>
              </a:solidFill>
              <a:prstDash val="sysDash"/>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26" name="Freeform 36">
              <a:extLst>
                <a:ext uri="{FF2B5EF4-FFF2-40B4-BE49-F238E27FC236}">
                  <a16:creationId xmlns:a16="http://schemas.microsoft.com/office/drawing/2014/main" id="{BA372C8B-FFDD-31B6-F6B1-760726B5762C}"/>
                </a:ext>
              </a:extLst>
            </p:cNvPr>
            <p:cNvSpPr/>
            <p:nvPr/>
          </p:nvSpPr>
          <p:spPr bwMode="auto">
            <a:xfrm>
              <a:off x="4027473" y="4774729"/>
              <a:ext cx="64770" cy="120015"/>
            </a:xfrm>
            <a:custGeom>
              <a:avLst/>
              <a:gdLst>
                <a:gd name="T0" fmla="*/ 101 w 102"/>
                <a:gd name="T1" fmla="*/ 188 h 189"/>
                <a:gd name="T2" fmla="*/ 0 w 102"/>
                <a:gd name="T3" fmla="*/ 94 h 189"/>
                <a:gd name="T4" fmla="*/ 101 w 102"/>
                <a:gd name="T5" fmla="*/ 0 h 189"/>
              </a:gdLst>
              <a:ahLst/>
              <a:cxnLst>
                <a:cxn ang="0">
                  <a:pos x="T0" y="T1"/>
                </a:cxn>
                <a:cxn ang="0">
                  <a:pos x="T2" y="T3"/>
                </a:cxn>
                <a:cxn ang="0">
                  <a:pos x="T4" y="T5"/>
                </a:cxn>
              </a:cxnLst>
              <a:rect l="0" t="0" r="r" b="b"/>
              <a:pathLst>
                <a:path w="102" h="189">
                  <a:moveTo>
                    <a:pt x="101" y="188"/>
                  </a:moveTo>
                  <a:lnTo>
                    <a:pt x="0" y="94"/>
                  </a:lnTo>
                  <a:lnTo>
                    <a:pt x="101" y="0"/>
                  </a:lnTo>
                </a:path>
              </a:pathLst>
            </a:custGeom>
            <a:noFill/>
            <a:ln w="25400">
              <a:solidFill>
                <a:srgbClr val="9F7F98"/>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27" name="Freeform 38">
              <a:extLst>
                <a:ext uri="{FF2B5EF4-FFF2-40B4-BE49-F238E27FC236}">
                  <a16:creationId xmlns:a16="http://schemas.microsoft.com/office/drawing/2014/main" id="{C24F2D7C-6108-0AA0-C65A-2EDD2253A76D}"/>
                </a:ext>
              </a:extLst>
            </p:cNvPr>
            <p:cNvSpPr/>
            <p:nvPr/>
          </p:nvSpPr>
          <p:spPr bwMode="auto">
            <a:xfrm>
              <a:off x="7863508" y="3859059"/>
              <a:ext cx="94615" cy="88265"/>
            </a:xfrm>
            <a:custGeom>
              <a:avLst/>
              <a:gdLst>
                <a:gd name="T0" fmla="*/ 148 w 149"/>
                <a:gd name="T1" fmla="*/ 0 h 139"/>
                <a:gd name="T2" fmla="*/ 137 w 149"/>
                <a:gd name="T3" fmla="*/ 138 h 139"/>
                <a:gd name="T4" fmla="*/ 0 w 149"/>
                <a:gd name="T5" fmla="*/ 116 h 139"/>
              </a:gdLst>
              <a:ahLst/>
              <a:cxnLst>
                <a:cxn ang="0">
                  <a:pos x="T0" y="T1"/>
                </a:cxn>
                <a:cxn ang="0">
                  <a:pos x="T2" y="T3"/>
                </a:cxn>
                <a:cxn ang="0">
                  <a:pos x="T4" y="T5"/>
                </a:cxn>
              </a:cxnLst>
              <a:rect l="0" t="0" r="r" b="b"/>
              <a:pathLst>
                <a:path w="149" h="139">
                  <a:moveTo>
                    <a:pt x="148" y="0"/>
                  </a:moveTo>
                  <a:lnTo>
                    <a:pt x="137" y="138"/>
                  </a:lnTo>
                  <a:lnTo>
                    <a:pt x="0" y="116"/>
                  </a:lnTo>
                </a:path>
              </a:pathLst>
            </a:custGeom>
            <a:noFill/>
            <a:ln w="25400">
              <a:solidFill>
                <a:srgbClr val="9F7F98"/>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28" name="Freeform 39">
              <a:extLst>
                <a:ext uri="{FF2B5EF4-FFF2-40B4-BE49-F238E27FC236}">
                  <a16:creationId xmlns:a16="http://schemas.microsoft.com/office/drawing/2014/main" id="{BE7B2F31-4499-3D69-2EFC-5E99389460DF}"/>
                </a:ext>
              </a:extLst>
            </p:cNvPr>
            <p:cNvSpPr/>
            <p:nvPr/>
          </p:nvSpPr>
          <p:spPr bwMode="auto">
            <a:xfrm>
              <a:off x="6144825" y="2162974"/>
              <a:ext cx="1546860" cy="2005965"/>
            </a:xfrm>
            <a:custGeom>
              <a:avLst/>
              <a:gdLst>
                <a:gd name="T0" fmla="*/ 2208 w 2209"/>
                <a:gd name="T1" fmla="*/ 2826 h 2827"/>
                <a:gd name="T2" fmla="*/ 0 w 2209"/>
                <a:gd name="T3" fmla="*/ 0 h 2827"/>
              </a:gdLst>
              <a:ahLst/>
              <a:cxnLst>
                <a:cxn ang="0">
                  <a:pos x="T0" y="T1"/>
                </a:cxn>
                <a:cxn ang="0">
                  <a:pos x="T2" y="T3"/>
                </a:cxn>
              </a:cxnLst>
              <a:rect l="0" t="0" r="r" b="b"/>
              <a:pathLst>
                <a:path w="2209" h="2827">
                  <a:moveTo>
                    <a:pt x="2208" y="2826"/>
                  </a:moveTo>
                  <a:lnTo>
                    <a:pt x="0" y="0"/>
                  </a:lnTo>
                </a:path>
              </a:pathLst>
            </a:custGeom>
            <a:noFill/>
            <a:ln w="25400">
              <a:solidFill>
                <a:srgbClr val="9F7F98"/>
              </a:solidFill>
              <a:prstDash val="sysDash"/>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29" name="Freeform 40">
              <a:extLst>
                <a:ext uri="{FF2B5EF4-FFF2-40B4-BE49-F238E27FC236}">
                  <a16:creationId xmlns:a16="http://schemas.microsoft.com/office/drawing/2014/main" id="{B11948EA-9D36-C4F1-9400-9E19CF9CDF2F}"/>
                </a:ext>
              </a:extLst>
            </p:cNvPr>
            <p:cNvSpPr/>
            <p:nvPr/>
          </p:nvSpPr>
          <p:spPr bwMode="auto">
            <a:xfrm>
              <a:off x="6146468" y="2182659"/>
              <a:ext cx="94615" cy="88265"/>
            </a:xfrm>
            <a:custGeom>
              <a:avLst/>
              <a:gdLst>
                <a:gd name="T0" fmla="*/ 0 w 149"/>
                <a:gd name="T1" fmla="*/ 138 h 139"/>
                <a:gd name="T2" fmla="*/ 11 w 149"/>
                <a:gd name="T3" fmla="*/ 0 h 139"/>
                <a:gd name="T4" fmla="*/ 148 w 149"/>
                <a:gd name="T5" fmla="*/ 21 h 139"/>
              </a:gdLst>
              <a:ahLst/>
              <a:cxnLst>
                <a:cxn ang="0">
                  <a:pos x="T0" y="T1"/>
                </a:cxn>
                <a:cxn ang="0">
                  <a:pos x="T2" y="T3"/>
                </a:cxn>
                <a:cxn ang="0">
                  <a:pos x="T4" y="T5"/>
                </a:cxn>
              </a:cxnLst>
              <a:rect l="0" t="0" r="r" b="b"/>
              <a:pathLst>
                <a:path w="149" h="139">
                  <a:moveTo>
                    <a:pt x="0" y="138"/>
                  </a:moveTo>
                  <a:lnTo>
                    <a:pt x="11" y="0"/>
                  </a:lnTo>
                  <a:lnTo>
                    <a:pt x="148" y="21"/>
                  </a:lnTo>
                </a:path>
              </a:pathLst>
            </a:custGeom>
            <a:noFill/>
            <a:ln w="25400">
              <a:solidFill>
                <a:srgbClr val="9F7F98"/>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30" name="Freeform 41">
              <a:extLst>
                <a:ext uri="{FF2B5EF4-FFF2-40B4-BE49-F238E27FC236}">
                  <a16:creationId xmlns:a16="http://schemas.microsoft.com/office/drawing/2014/main" id="{4D0A6462-A16A-1C92-15C0-554070EE20CB}"/>
                </a:ext>
              </a:extLst>
            </p:cNvPr>
            <p:cNvSpPr/>
            <p:nvPr/>
          </p:nvSpPr>
          <p:spPr bwMode="auto">
            <a:xfrm>
              <a:off x="7568233" y="3885729"/>
              <a:ext cx="1479550" cy="1479550"/>
            </a:xfrm>
            <a:custGeom>
              <a:avLst/>
              <a:gdLst>
                <a:gd name="T0" fmla="*/ 1088 w 2330"/>
                <a:gd name="T1" fmla="*/ 2 h 2330"/>
                <a:gd name="T2" fmla="*/ 939 w 2330"/>
                <a:gd name="T3" fmla="*/ 21 h 2330"/>
                <a:gd name="T4" fmla="*/ 796 w 2330"/>
                <a:gd name="T5" fmla="*/ 59 h 2330"/>
                <a:gd name="T6" fmla="*/ 661 w 2330"/>
                <a:gd name="T7" fmla="*/ 113 h 2330"/>
                <a:gd name="T8" fmla="*/ 535 w 2330"/>
                <a:gd name="T9" fmla="*/ 184 h 2330"/>
                <a:gd name="T10" fmla="*/ 420 w 2330"/>
                <a:gd name="T11" fmla="*/ 268 h 2330"/>
                <a:gd name="T12" fmla="*/ 316 w 2330"/>
                <a:gd name="T13" fmla="*/ 366 h 2330"/>
                <a:gd name="T14" fmla="*/ 224 w 2330"/>
                <a:gd name="T15" fmla="*/ 476 h 2330"/>
                <a:gd name="T16" fmla="*/ 147 w 2330"/>
                <a:gd name="T17" fmla="*/ 597 h 2330"/>
                <a:gd name="T18" fmla="*/ 84 w 2330"/>
                <a:gd name="T19" fmla="*/ 728 h 2330"/>
                <a:gd name="T20" fmla="*/ 38 w 2330"/>
                <a:gd name="T21" fmla="*/ 866 h 2330"/>
                <a:gd name="T22" fmla="*/ 9 w 2330"/>
                <a:gd name="T23" fmla="*/ 1012 h 2330"/>
                <a:gd name="T24" fmla="*/ 0 w 2330"/>
                <a:gd name="T25" fmla="*/ 1164 h 2330"/>
                <a:gd name="T26" fmla="*/ 9 w 2330"/>
                <a:gd name="T27" fmla="*/ 1316 h 2330"/>
                <a:gd name="T28" fmla="*/ 38 w 2330"/>
                <a:gd name="T29" fmla="*/ 1462 h 2330"/>
                <a:gd name="T30" fmla="*/ 84 w 2330"/>
                <a:gd name="T31" fmla="*/ 1601 h 2330"/>
                <a:gd name="T32" fmla="*/ 147 w 2330"/>
                <a:gd name="T33" fmla="*/ 1731 h 2330"/>
                <a:gd name="T34" fmla="*/ 224 w 2330"/>
                <a:gd name="T35" fmla="*/ 1852 h 2330"/>
                <a:gd name="T36" fmla="*/ 316 w 2330"/>
                <a:gd name="T37" fmla="*/ 1962 h 2330"/>
                <a:gd name="T38" fmla="*/ 420 w 2330"/>
                <a:gd name="T39" fmla="*/ 2060 h 2330"/>
                <a:gd name="T40" fmla="*/ 535 w 2330"/>
                <a:gd name="T41" fmla="*/ 2145 h 2330"/>
                <a:gd name="T42" fmla="*/ 661 w 2330"/>
                <a:gd name="T43" fmla="*/ 2215 h 2330"/>
                <a:gd name="T44" fmla="*/ 796 w 2330"/>
                <a:gd name="T45" fmla="*/ 2269 h 2330"/>
                <a:gd name="T46" fmla="*/ 939 w 2330"/>
                <a:gd name="T47" fmla="*/ 2307 h 2330"/>
                <a:gd name="T48" fmla="*/ 1088 w 2330"/>
                <a:gd name="T49" fmla="*/ 2326 h 2330"/>
                <a:gd name="T50" fmla="*/ 1241 w 2330"/>
                <a:gd name="T51" fmla="*/ 2326 h 2330"/>
                <a:gd name="T52" fmla="*/ 1390 w 2330"/>
                <a:gd name="T53" fmla="*/ 2307 h 2330"/>
                <a:gd name="T54" fmla="*/ 1532 w 2330"/>
                <a:gd name="T55" fmla="*/ 2269 h 2330"/>
                <a:gd name="T56" fmla="*/ 1667 w 2330"/>
                <a:gd name="T57" fmla="*/ 2215 h 2330"/>
                <a:gd name="T58" fmla="*/ 1793 w 2330"/>
                <a:gd name="T59" fmla="*/ 2145 h 2330"/>
                <a:gd name="T60" fmla="*/ 1908 w 2330"/>
                <a:gd name="T61" fmla="*/ 2060 h 2330"/>
                <a:gd name="T62" fmla="*/ 2013 w 2330"/>
                <a:gd name="T63" fmla="*/ 1962 h 2330"/>
                <a:gd name="T64" fmla="*/ 2104 w 2330"/>
                <a:gd name="T65" fmla="*/ 1852 h 2330"/>
                <a:gd name="T66" fmla="*/ 2182 w 2330"/>
                <a:gd name="T67" fmla="*/ 1731 h 2330"/>
                <a:gd name="T68" fmla="*/ 2244 w 2330"/>
                <a:gd name="T69" fmla="*/ 1601 h 2330"/>
                <a:gd name="T70" fmla="*/ 2290 w 2330"/>
                <a:gd name="T71" fmla="*/ 1462 h 2330"/>
                <a:gd name="T72" fmla="*/ 2319 w 2330"/>
                <a:gd name="T73" fmla="*/ 1316 h 2330"/>
                <a:gd name="T74" fmla="*/ 2329 w 2330"/>
                <a:gd name="T75" fmla="*/ 1164 h 2330"/>
                <a:gd name="T76" fmla="*/ 2319 w 2330"/>
                <a:gd name="T77" fmla="*/ 1012 h 2330"/>
                <a:gd name="T78" fmla="*/ 2290 w 2330"/>
                <a:gd name="T79" fmla="*/ 866 h 2330"/>
                <a:gd name="T80" fmla="*/ 2244 w 2330"/>
                <a:gd name="T81" fmla="*/ 728 h 2330"/>
                <a:gd name="T82" fmla="*/ 2182 w 2330"/>
                <a:gd name="T83" fmla="*/ 597 h 2330"/>
                <a:gd name="T84" fmla="*/ 2104 w 2330"/>
                <a:gd name="T85" fmla="*/ 476 h 2330"/>
                <a:gd name="T86" fmla="*/ 2013 w 2330"/>
                <a:gd name="T87" fmla="*/ 366 h 2330"/>
                <a:gd name="T88" fmla="*/ 1908 w 2330"/>
                <a:gd name="T89" fmla="*/ 268 h 2330"/>
                <a:gd name="T90" fmla="*/ 1793 w 2330"/>
                <a:gd name="T91" fmla="*/ 184 h 2330"/>
                <a:gd name="T92" fmla="*/ 1667 w 2330"/>
                <a:gd name="T93" fmla="*/ 113 h 2330"/>
                <a:gd name="T94" fmla="*/ 1532 w 2330"/>
                <a:gd name="T95" fmla="*/ 59 h 2330"/>
                <a:gd name="T96" fmla="*/ 1390 w 2330"/>
                <a:gd name="T97" fmla="*/ 21 h 2330"/>
                <a:gd name="T98" fmla="*/ 1241 w 2330"/>
                <a:gd name="T99" fmla="*/ 2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30" h="2330">
                  <a:moveTo>
                    <a:pt x="1164" y="0"/>
                  </a:moveTo>
                  <a:lnTo>
                    <a:pt x="1088" y="2"/>
                  </a:lnTo>
                  <a:lnTo>
                    <a:pt x="1012" y="9"/>
                  </a:lnTo>
                  <a:lnTo>
                    <a:pt x="939" y="21"/>
                  </a:lnTo>
                  <a:lnTo>
                    <a:pt x="866" y="38"/>
                  </a:lnTo>
                  <a:lnTo>
                    <a:pt x="796" y="59"/>
                  </a:lnTo>
                  <a:lnTo>
                    <a:pt x="728" y="84"/>
                  </a:lnTo>
                  <a:lnTo>
                    <a:pt x="661" y="113"/>
                  </a:lnTo>
                  <a:lnTo>
                    <a:pt x="597" y="147"/>
                  </a:lnTo>
                  <a:lnTo>
                    <a:pt x="535" y="184"/>
                  </a:lnTo>
                  <a:lnTo>
                    <a:pt x="476" y="224"/>
                  </a:lnTo>
                  <a:lnTo>
                    <a:pt x="420" y="268"/>
                  </a:lnTo>
                  <a:lnTo>
                    <a:pt x="366" y="316"/>
                  </a:lnTo>
                  <a:lnTo>
                    <a:pt x="316" y="366"/>
                  </a:lnTo>
                  <a:lnTo>
                    <a:pt x="268" y="420"/>
                  </a:lnTo>
                  <a:lnTo>
                    <a:pt x="224" y="476"/>
                  </a:lnTo>
                  <a:lnTo>
                    <a:pt x="184" y="535"/>
                  </a:lnTo>
                  <a:lnTo>
                    <a:pt x="147" y="597"/>
                  </a:lnTo>
                  <a:lnTo>
                    <a:pt x="113" y="661"/>
                  </a:lnTo>
                  <a:lnTo>
                    <a:pt x="84" y="728"/>
                  </a:lnTo>
                  <a:lnTo>
                    <a:pt x="59" y="796"/>
                  </a:lnTo>
                  <a:lnTo>
                    <a:pt x="38" y="866"/>
                  </a:lnTo>
                  <a:lnTo>
                    <a:pt x="21" y="939"/>
                  </a:lnTo>
                  <a:lnTo>
                    <a:pt x="9" y="1012"/>
                  </a:lnTo>
                  <a:lnTo>
                    <a:pt x="2" y="1088"/>
                  </a:lnTo>
                  <a:lnTo>
                    <a:pt x="0" y="1164"/>
                  </a:lnTo>
                  <a:lnTo>
                    <a:pt x="2" y="1241"/>
                  </a:lnTo>
                  <a:lnTo>
                    <a:pt x="9" y="1316"/>
                  </a:lnTo>
                  <a:lnTo>
                    <a:pt x="21" y="1390"/>
                  </a:lnTo>
                  <a:lnTo>
                    <a:pt x="38" y="1462"/>
                  </a:lnTo>
                  <a:lnTo>
                    <a:pt x="59" y="1532"/>
                  </a:lnTo>
                  <a:lnTo>
                    <a:pt x="84" y="1601"/>
                  </a:lnTo>
                  <a:lnTo>
                    <a:pt x="113" y="1667"/>
                  </a:lnTo>
                  <a:lnTo>
                    <a:pt x="147" y="1731"/>
                  </a:lnTo>
                  <a:lnTo>
                    <a:pt x="184" y="1793"/>
                  </a:lnTo>
                  <a:lnTo>
                    <a:pt x="224" y="1852"/>
                  </a:lnTo>
                  <a:lnTo>
                    <a:pt x="268" y="1908"/>
                  </a:lnTo>
                  <a:lnTo>
                    <a:pt x="316" y="1962"/>
                  </a:lnTo>
                  <a:lnTo>
                    <a:pt x="366" y="2013"/>
                  </a:lnTo>
                  <a:lnTo>
                    <a:pt x="420" y="2060"/>
                  </a:lnTo>
                  <a:lnTo>
                    <a:pt x="476" y="2104"/>
                  </a:lnTo>
                  <a:lnTo>
                    <a:pt x="535" y="2145"/>
                  </a:lnTo>
                  <a:lnTo>
                    <a:pt x="597" y="2182"/>
                  </a:lnTo>
                  <a:lnTo>
                    <a:pt x="661" y="2215"/>
                  </a:lnTo>
                  <a:lnTo>
                    <a:pt x="728" y="2244"/>
                  </a:lnTo>
                  <a:lnTo>
                    <a:pt x="796" y="2269"/>
                  </a:lnTo>
                  <a:lnTo>
                    <a:pt x="866" y="2290"/>
                  </a:lnTo>
                  <a:lnTo>
                    <a:pt x="939" y="2307"/>
                  </a:lnTo>
                  <a:lnTo>
                    <a:pt x="1012" y="2319"/>
                  </a:lnTo>
                  <a:lnTo>
                    <a:pt x="1088" y="2326"/>
                  </a:lnTo>
                  <a:lnTo>
                    <a:pt x="1164" y="2329"/>
                  </a:lnTo>
                  <a:lnTo>
                    <a:pt x="1241" y="2326"/>
                  </a:lnTo>
                  <a:lnTo>
                    <a:pt x="1316" y="2319"/>
                  </a:lnTo>
                  <a:lnTo>
                    <a:pt x="1390" y="2307"/>
                  </a:lnTo>
                  <a:lnTo>
                    <a:pt x="1462" y="2290"/>
                  </a:lnTo>
                  <a:lnTo>
                    <a:pt x="1532" y="2269"/>
                  </a:lnTo>
                  <a:lnTo>
                    <a:pt x="1601" y="2244"/>
                  </a:lnTo>
                  <a:lnTo>
                    <a:pt x="1667" y="2215"/>
                  </a:lnTo>
                  <a:lnTo>
                    <a:pt x="1731" y="2182"/>
                  </a:lnTo>
                  <a:lnTo>
                    <a:pt x="1793" y="2145"/>
                  </a:lnTo>
                  <a:lnTo>
                    <a:pt x="1852" y="2104"/>
                  </a:lnTo>
                  <a:lnTo>
                    <a:pt x="1908" y="2060"/>
                  </a:lnTo>
                  <a:lnTo>
                    <a:pt x="1962" y="2013"/>
                  </a:lnTo>
                  <a:lnTo>
                    <a:pt x="2013" y="1962"/>
                  </a:lnTo>
                  <a:lnTo>
                    <a:pt x="2060" y="1908"/>
                  </a:lnTo>
                  <a:lnTo>
                    <a:pt x="2104" y="1852"/>
                  </a:lnTo>
                  <a:lnTo>
                    <a:pt x="2145" y="1793"/>
                  </a:lnTo>
                  <a:lnTo>
                    <a:pt x="2182" y="1731"/>
                  </a:lnTo>
                  <a:lnTo>
                    <a:pt x="2215" y="1667"/>
                  </a:lnTo>
                  <a:lnTo>
                    <a:pt x="2244" y="1601"/>
                  </a:lnTo>
                  <a:lnTo>
                    <a:pt x="2269" y="1532"/>
                  </a:lnTo>
                  <a:lnTo>
                    <a:pt x="2290" y="1462"/>
                  </a:lnTo>
                  <a:lnTo>
                    <a:pt x="2307" y="1390"/>
                  </a:lnTo>
                  <a:lnTo>
                    <a:pt x="2319" y="1316"/>
                  </a:lnTo>
                  <a:lnTo>
                    <a:pt x="2326" y="1241"/>
                  </a:lnTo>
                  <a:lnTo>
                    <a:pt x="2329" y="1164"/>
                  </a:lnTo>
                  <a:lnTo>
                    <a:pt x="2326" y="1088"/>
                  </a:lnTo>
                  <a:lnTo>
                    <a:pt x="2319" y="1012"/>
                  </a:lnTo>
                  <a:lnTo>
                    <a:pt x="2307" y="939"/>
                  </a:lnTo>
                  <a:lnTo>
                    <a:pt x="2290" y="866"/>
                  </a:lnTo>
                  <a:lnTo>
                    <a:pt x="2269" y="796"/>
                  </a:lnTo>
                  <a:lnTo>
                    <a:pt x="2244" y="728"/>
                  </a:lnTo>
                  <a:lnTo>
                    <a:pt x="2215" y="661"/>
                  </a:lnTo>
                  <a:lnTo>
                    <a:pt x="2182" y="597"/>
                  </a:lnTo>
                  <a:lnTo>
                    <a:pt x="2145" y="535"/>
                  </a:lnTo>
                  <a:lnTo>
                    <a:pt x="2104" y="476"/>
                  </a:lnTo>
                  <a:lnTo>
                    <a:pt x="2060" y="420"/>
                  </a:lnTo>
                  <a:lnTo>
                    <a:pt x="2013" y="366"/>
                  </a:lnTo>
                  <a:lnTo>
                    <a:pt x="1962" y="316"/>
                  </a:lnTo>
                  <a:lnTo>
                    <a:pt x="1908" y="268"/>
                  </a:lnTo>
                  <a:lnTo>
                    <a:pt x="1852" y="224"/>
                  </a:lnTo>
                  <a:lnTo>
                    <a:pt x="1793" y="184"/>
                  </a:lnTo>
                  <a:lnTo>
                    <a:pt x="1731" y="147"/>
                  </a:lnTo>
                  <a:lnTo>
                    <a:pt x="1667" y="113"/>
                  </a:lnTo>
                  <a:lnTo>
                    <a:pt x="1601" y="84"/>
                  </a:lnTo>
                  <a:lnTo>
                    <a:pt x="1532" y="59"/>
                  </a:lnTo>
                  <a:lnTo>
                    <a:pt x="1462" y="38"/>
                  </a:lnTo>
                  <a:lnTo>
                    <a:pt x="1390" y="21"/>
                  </a:lnTo>
                  <a:lnTo>
                    <a:pt x="1316" y="9"/>
                  </a:lnTo>
                  <a:lnTo>
                    <a:pt x="1241" y="2"/>
                  </a:lnTo>
                  <a:lnTo>
                    <a:pt x="1164" y="0"/>
                  </a:lnTo>
                  <a:close/>
                </a:path>
              </a:pathLst>
            </a:custGeom>
            <a:solidFill>
              <a:srgbClr val="E6DFD7"/>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nvGrpSpPr>
            <p:cNvPr id="31" name="Group 42">
              <a:extLst>
                <a:ext uri="{FF2B5EF4-FFF2-40B4-BE49-F238E27FC236}">
                  <a16:creationId xmlns:a16="http://schemas.microsoft.com/office/drawing/2014/main" id="{812263DA-5623-29A5-0BD5-A851D2F15263}"/>
                </a:ext>
              </a:extLst>
            </p:cNvPr>
            <p:cNvGrpSpPr/>
            <p:nvPr/>
          </p:nvGrpSpPr>
          <p:grpSpPr bwMode="auto">
            <a:xfrm>
              <a:off x="8144813" y="4248314"/>
              <a:ext cx="159385" cy="235585"/>
              <a:chOff x="9633" y="4576"/>
              <a:chExt cx="251" cy="371"/>
            </a:xfrm>
          </p:grpSpPr>
          <p:sp>
            <p:nvSpPr>
              <p:cNvPr id="118" name="Freeform 43">
                <a:extLst>
                  <a:ext uri="{FF2B5EF4-FFF2-40B4-BE49-F238E27FC236}">
                    <a16:creationId xmlns:a16="http://schemas.microsoft.com/office/drawing/2014/main" id="{EEFABEA9-D207-F744-29C7-B3DCCAFC5898}"/>
                  </a:ext>
                </a:extLst>
              </p:cNvPr>
              <p:cNvSpPr/>
              <p:nvPr/>
            </p:nvSpPr>
            <p:spPr bwMode="auto">
              <a:xfrm>
                <a:off x="9633" y="4576"/>
                <a:ext cx="251" cy="371"/>
              </a:xfrm>
              <a:custGeom>
                <a:avLst/>
                <a:gdLst>
                  <a:gd name="T0" fmla="*/ 0 w 251"/>
                  <a:gd name="T1" fmla="*/ 0 h 371"/>
                  <a:gd name="T2" fmla="*/ 39 w 251"/>
                  <a:gd name="T3" fmla="*/ 0 h 371"/>
                </a:gdLst>
                <a:ahLst/>
                <a:cxnLst>
                  <a:cxn ang="0">
                    <a:pos x="T0" y="T1"/>
                  </a:cxn>
                  <a:cxn ang="0">
                    <a:pos x="T2" y="T3"/>
                  </a:cxn>
                </a:cxnLst>
                <a:rect l="0" t="0" r="r" b="b"/>
                <a:pathLst>
                  <a:path w="251" h="371">
                    <a:moveTo>
                      <a:pt x="0" y="0"/>
                    </a:moveTo>
                    <a:lnTo>
                      <a:pt x="39" y="0"/>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9" name="Freeform 44">
                <a:extLst>
                  <a:ext uri="{FF2B5EF4-FFF2-40B4-BE49-F238E27FC236}">
                    <a16:creationId xmlns:a16="http://schemas.microsoft.com/office/drawing/2014/main" id="{DDAFD4C8-0A0E-BE68-6330-EC56CDB9549B}"/>
                  </a:ext>
                </a:extLst>
              </p:cNvPr>
              <p:cNvSpPr/>
              <p:nvPr/>
            </p:nvSpPr>
            <p:spPr bwMode="auto">
              <a:xfrm>
                <a:off x="9633" y="4576"/>
                <a:ext cx="251" cy="371"/>
              </a:xfrm>
              <a:custGeom>
                <a:avLst/>
                <a:gdLst>
                  <a:gd name="T0" fmla="*/ 105 w 251"/>
                  <a:gd name="T1" fmla="*/ 0 h 371"/>
                  <a:gd name="T2" fmla="*/ 144 w 251"/>
                  <a:gd name="T3" fmla="*/ 0 h 371"/>
                </a:gdLst>
                <a:ahLst/>
                <a:cxnLst>
                  <a:cxn ang="0">
                    <a:pos x="T0" y="T1"/>
                  </a:cxn>
                  <a:cxn ang="0">
                    <a:pos x="T2" y="T3"/>
                  </a:cxn>
                </a:cxnLst>
                <a:rect l="0" t="0" r="r" b="b"/>
                <a:pathLst>
                  <a:path w="251" h="371">
                    <a:moveTo>
                      <a:pt x="105" y="0"/>
                    </a:moveTo>
                    <a:lnTo>
                      <a:pt x="144" y="0"/>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0" name="Freeform 45">
                <a:extLst>
                  <a:ext uri="{FF2B5EF4-FFF2-40B4-BE49-F238E27FC236}">
                    <a16:creationId xmlns:a16="http://schemas.microsoft.com/office/drawing/2014/main" id="{31202415-F640-393E-8D51-16C34379736F}"/>
                  </a:ext>
                </a:extLst>
              </p:cNvPr>
              <p:cNvSpPr/>
              <p:nvPr/>
            </p:nvSpPr>
            <p:spPr bwMode="auto">
              <a:xfrm>
                <a:off x="9633" y="4576"/>
                <a:ext cx="251" cy="371"/>
              </a:xfrm>
              <a:custGeom>
                <a:avLst/>
                <a:gdLst>
                  <a:gd name="T0" fmla="*/ 210 w 251"/>
                  <a:gd name="T1" fmla="*/ 0 h 371"/>
                  <a:gd name="T2" fmla="*/ 250 w 251"/>
                  <a:gd name="T3" fmla="*/ 0 h 371"/>
                </a:gdLst>
                <a:ahLst/>
                <a:cxnLst>
                  <a:cxn ang="0">
                    <a:pos x="T0" y="T1"/>
                  </a:cxn>
                  <a:cxn ang="0">
                    <a:pos x="T2" y="T3"/>
                  </a:cxn>
                </a:cxnLst>
                <a:rect l="0" t="0" r="r" b="b"/>
                <a:pathLst>
                  <a:path w="251" h="371">
                    <a:moveTo>
                      <a:pt x="210" y="0"/>
                    </a:moveTo>
                    <a:lnTo>
                      <a:pt x="250" y="0"/>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1" name="Freeform 46">
                <a:extLst>
                  <a:ext uri="{FF2B5EF4-FFF2-40B4-BE49-F238E27FC236}">
                    <a16:creationId xmlns:a16="http://schemas.microsoft.com/office/drawing/2014/main" id="{C1CF8AE9-14E4-7B82-89B6-4846C7315273}"/>
                  </a:ext>
                </a:extLst>
              </p:cNvPr>
              <p:cNvSpPr/>
              <p:nvPr/>
            </p:nvSpPr>
            <p:spPr bwMode="auto">
              <a:xfrm>
                <a:off x="9633" y="4576"/>
                <a:ext cx="251" cy="371"/>
              </a:xfrm>
              <a:custGeom>
                <a:avLst/>
                <a:gdLst>
                  <a:gd name="T0" fmla="*/ 0 w 251"/>
                  <a:gd name="T1" fmla="*/ 123 h 371"/>
                  <a:gd name="T2" fmla="*/ 39 w 251"/>
                  <a:gd name="T3" fmla="*/ 123 h 371"/>
                </a:gdLst>
                <a:ahLst/>
                <a:cxnLst>
                  <a:cxn ang="0">
                    <a:pos x="T0" y="T1"/>
                  </a:cxn>
                  <a:cxn ang="0">
                    <a:pos x="T2" y="T3"/>
                  </a:cxn>
                </a:cxnLst>
                <a:rect l="0" t="0" r="r" b="b"/>
                <a:pathLst>
                  <a:path w="251" h="371">
                    <a:moveTo>
                      <a:pt x="0" y="123"/>
                    </a:moveTo>
                    <a:lnTo>
                      <a:pt x="39" y="123"/>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2" name="Freeform 47">
                <a:extLst>
                  <a:ext uri="{FF2B5EF4-FFF2-40B4-BE49-F238E27FC236}">
                    <a16:creationId xmlns:a16="http://schemas.microsoft.com/office/drawing/2014/main" id="{DFA421E9-CAD5-AB68-4B4E-6F0A5889A78C}"/>
                  </a:ext>
                </a:extLst>
              </p:cNvPr>
              <p:cNvSpPr/>
              <p:nvPr/>
            </p:nvSpPr>
            <p:spPr bwMode="auto">
              <a:xfrm>
                <a:off x="9633" y="4576"/>
                <a:ext cx="251" cy="371"/>
              </a:xfrm>
              <a:custGeom>
                <a:avLst/>
                <a:gdLst>
                  <a:gd name="T0" fmla="*/ 105 w 251"/>
                  <a:gd name="T1" fmla="*/ 123 h 371"/>
                  <a:gd name="T2" fmla="*/ 144 w 251"/>
                  <a:gd name="T3" fmla="*/ 123 h 371"/>
                </a:gdLst>
                <a:ahLst/>
                <a:cxnLst>
                  <a:cxn ang="0">
                    <a:pos x="T0" y="T1"/>
                  </a:cxn>
                  <a:cxn ang="0">
                    <a:pos x="T2" y="T3"/>
                  </a:cxn>
                </a:cxnLst>
                <a:rect l="0" t="0" r="r" b="b"/>
                <a:pathLst>
                  <a:path w="251" h="371">
                    <a:moveTo>
                      <a:pt x="105" y="123"/>
                    </a:moveTo>
                    <a:lnTo>
                      <a:pt x="144" y="123"/>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3" name="Freeform 48">
                <a:extLst>
                  <a:ext uri="{FF2B5EF4-FFF2-40B4-BE49-F238E27FC236}">
                    <a16:creationId xmlns:a16="http://schemas.microsoft.com/office/drawing/2014/main" id="{D5F94279-699F-DC20-4D95-2A5CBB5794AE}"/>
                  </a:ext>
                </a:extLst>
              </p:cNvPr>
              <p:cNvSpPr/>
              <p:nvPr/>
            </p:nvSpPr>
            <p:spPr bwMode="auto">
              <a:xfrm>
                <a:off x="9633" y="4576"/>
                <a:ext cx="251" cy="371"/>
              </a:xfrm>
              <a:custGeom>
                <a:avLst/>
                <a:gdLst>
                  <a:gd name="T0" fmla="*/ 210 w 251"/>
                  <a:gd name="T1" fmla="*/ 123 h 371"/>
                  <a:gd name="T2" fmla="*/ 250 w 251"/>
                  <a:gd name="T3" fmla="*/ 123 h 371"/>
                </a:gdLst>
                <a:ahLst/>
                <a:cxnLst>
                  <a:cxn ang="0">
                    <a:pos x="T0" y="T1"/>
                  </a:cxn>
                  <a:cxn ang="0">
                    <a:pos x="T2" y="T3"/>
                  </a:cxn>
                </a:cxnLst>
                <a:rect l="0" t="0" r="r" b="b"/>
                <a:pathLst>
                  <a:path w="251" h="371">
                    <a:moveTo>
                      <a:pt x="210" y="123"/>
                    </a:moveTo>
                    <a:lnTo>
                      <a:pt x="250" y="123"/>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4" name="Freeform 49">
                <a:extLst>
                  <a:ext uri="{FF2B5EF4-FFF2-40B4-BE49-F238E27FC236}">
                    <a16:creationId xmlns:a16="http://schemas.microsoft.com/office/drawing/2014/main" id="{71E7E42B-FF5B-17E8-38B3-E98AF79D82C6}"/>
                  </a:ext>
                </a:extLst>
              </p:cNvPr>
              <p:cNvSpPr/>
              <p:nvPr/>
            </p:nvSpPr>
            <p:spPr bwMode="auto">
              <a:xfrm>
                <a:off x="9633" y="4576"/>
                <a:ext cx="251" cy="371"/>
              </a:xfrm>
              <a:custGeom>
                <a:avLst/>
                <a:gdLst>
                  <a:gd name="T0" fmla="*/ 0 w 251"/>
                  <a:gd name="T1" fmla="*/ 247 h 371"/>
                  <a:gd name="T2" fmla="*/ 39 w 251"/>
                  <a:gd name="T3" fmla="*/ 247 h 371"/>
                </a:gdLst>
                <a:ahLst/>
                <a:cxnLst>
                  <a:cxn ang="0">
                    <a:pos x="T0" y="T1"/>
                  </a:cxn>
                  <a:cxn ang="0">
                    <a:pos x="T2" y="T3"/>
                  </a:cxn>
                </a:cxnLst>
                <a:rect l="0" t="0" r="r" b="b"/>
                <a:pathLst>
                  <a:path w="251" h="371">
                    <a:moveTo>
                      <a:pt x="0" y="247"/>
                    </a:moveTo>
                    <a:lnTo>
                      <a:pt x="39" y="247"/>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5" name="Freeform 50">
                <a:extLst>
                  <a:ext uri="{FF2B5EF4-FFF2-40B4-BE49-F238E27FC236}">
                    <a16:creationId xmlns:a16="http://schemas.microsoft.com/office/drawing/2014/main" id="{DBF7E5A9-582C-8DF3-37B4-4CBF5259724D}"/>
                  </a:ext>
                </a:extLst>
              </p:cNvPr>
              <p:cNvSpPr/>
              <p:nvPr/>
            </p:nvSpPr>
            <p:spPr bwMode="auto">
              <a:xfrm>
                <a:off x="9633" y="4576"/>
                <a:ext cx="251" cy="371"/>
              </a:xfrm>
              <a:custGeom>
                <a:avLst/>
                <a:gdLst>
                  <a:gd name="T0" fmla="*/ 105 w 251"/>
                  <a:gd name="T1" fmla="*/ 247 h 371"/>
                  <a:gd name="T2" fmla="*/ 144 w 251"/>
                  <a:gd name="T3" fmla="*/ 247 h 371"/>
                </a:gdLst>
                <a:ahLst/>
                <a:cxnLst>
                  <a:cxn ang="0">
                    <a:pos x="T0" y="T1"/>
                  </a:cxn>
                  <a:cxn ang="0">
                    <a:pos x="T2" y="T3"/>
                  </a:cxn>
                </a:cxnLst>
                <a:rect l="0" t="0" r="r" b="b"/>
                <a:pathLst>
                  <a:path w="251" h="371">
                    <a:moveTo>
                      <a:pt x="105" y="247"/>
                    </a:moveTo>
                    <a:lnTo>
                      <a:pt x="144" y="247"/>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6" name="Freeform 51">
                <a:extLst>
                  <a:ext uri="{FF2B5EF4-FFF2-40B4-BE49-F238E27FC236}">
                    <a16:creationId xmlns:a16="http://schemas.microsoft.com/office/drawing/2014/main" id="{95DB2809-7DEB-2725-C4A5-04151925A2BD}"/>
                  </a:ext>
                </a:extLst>
              </p:cNvPr>
              <p:cNvSpPr/>
              <p:nvPr/>
            </p:nvSpPr>
            <p:spPr bwMode="auto">
              <a:xfrm>
                <a:off x="9633" y="4576"/>
                <a:ext cx="251" cy="371"/>
              </a:xfrm>
              <a:custGeom>
                <a:avLst/>
                <a:gdLst>
                  <a:gd name="T0" fmla="*/ 210 w 251"/>
                  <a:gd name="T1" fmla="*/ 247 h 371"/>
                  <a:gd name="T2" fmla="*/ 250 w 251"/>
                  <a:gd name="T3" fmla="*/ 247 h 371"/>
                </a:gdLst>
                <a:ahLst/>
                <a:cxnLst>
                  <a:cxn ang="0">
                    <a:pos x="T0" y="T1"/>
                  </a:cxn>
                  <a:cxn ang="0">
                    <a:pos x="T2" y="T3"/>
                  </a:cxn>
                </a:cxnLst>
                <a:rect l="0" t="0" r="r" b="b"/>
                <a:pathLst>
                  <a:path w="251" h="371">
                    <a:moveTo>
                      <a:pt x="210" y="247"/>
                    </a:moveTo>
                    <a:lnTo>
                      <a:pt x="250" y="247"/>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7" name="Freeform 52">
                <a:extLst>
                  <a:ext uri="{FF2B5EF4-FFF2-40B4-BE49-F238E27FC236}">
                    <a16:creationId xmlns:a16="http://schemas.microsoft.com/office/drawing/2014/main" id="{C5776343-A3FB-F8F5-9942-28A5A43BD9C7}"/>
                  </a:ext>
                </a:extLst>
              </p:cNvPr>
              <p:cNvSpPr/>
              <p:nvPr/>
            </p:nvSpPr>
            <p:spPr bwMode="auto">
              <a:xfrm>
                <a:off x="9633" y="4576"/>
                <a:ext cx="251" cy="371"/>
              </a:xfrm>
              <a:custGeom>
                <a:avLst/>
                <a:gdLst>
                  <a:gd name="T0" fmla="*/ 0 w 251"/>
                  <a:gd name="T1" fmla="*/ 370 h 371"/>
                  <a:gd name="T2" fmla="*/ 39 w 251"/>
                  <a:gd name="T3" fmla="*/ 370 h 371"/>
                </a:gdLst>
                <a:ahLst/>
                <a:cxnLst>
                  <a:cxn ang="0">
                    <a:pos x="T0" y="T1"/>
                  </a:cxn>
                  <a:cxn ang="0">
                    <a:pos x="T2" y="T3"/>
                  </a:cxn>
                </a:cxnLst>
                <a:rect l="0" t="0" r="r" b="b"/>
                <a:pathLst>
                  <a:path w="251" h="371">
                    <a:moveTo>
                      <a:pt x="0" y="370"/>
                    </a:moveTo>
                    <a:lnTo>
                      <a:pt x="39" y="370"/>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8" name="Freeform 53">
                <a:extLst>
                  <a:ext uri="{FF2B5EF4-FFF2-40B4-BE49-F238E27FC236}">
                    <a16:creationId xmlns:a16="http://schemas.microsoft.com/office/drawing/2014/main" id="{D79CA91A-2851-C776-2302-20B7995D98A6}"/>
                  </a:ext>
                </a:extLst>
              </p:cNvPr>
              <p:cNvSpPr/>
              <p:nvPr/>
            </p:nvSpPr>
            <p:spPr bwMode="auto">
              <a:xfrm>
                <a:off x="9633" y="4576"/>
                <a:ext cx="251" cy="371"/>
              </a:xfrm>
              <a:custGeom>
                <a:avLst/>
                <a:gdLst>
                  <a:gd name="T0" fmla="*/ 105 w 251"/>
                  <a:gd name="T1" fmla="*/ 370 h 371"/>
                  <a:gd name="T2" fmla="*/ 144 w 251"/>
                  <a:gd name="T3" fmla="*/ 370 h 371"/>
                </a:gdLst>
                <a:ahLst/>
                <a:cxnLst>
                  <a:cxn ang="0">
                    <a:pos x="T0" y="T1"/>
                  </a:cxn>
                  <a:cxn ang="0">
                    <a:pos x="T2" y="T3"/>
                  </a:cxn>
                </a:cxnLst>
                <a:rect l="0" t="0" r="r" b="b"/>
                <a:pathLst>
                  <a:path w="251" h="371">
                    <a:moveTo>
                      <a:pt x="105" y="370"/>
                    </a:moveTo>
                    <a:lnTo>
                      <a:pt x="144" y="370"/>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29" name="Freeform 54">
                <a:extLst>
                  <a:ext uri="{FF2B5EF4-FFF2-40B4-BE49-F238E27FC236}">
                    <a16:creationId xmlns:a16="http://schemas.microsoft.com/office/drawing/2014/main" id="{97A776EC-8654-FB56-5FC1-F687F08F0CC5}"/>
                  </a:ext>
                </a:extLst>
              </p:cNvPr>
              <p:cNvSpPr/>
              <p:nvPr/>
            </p:nvSpPr>
            <p:spPr bwMode="auto">
              <a:xfrm>
                <a:off x="9633" y="4576"/>
                <a:ext cx="251" cy="371"/>
              </a:xfrm>
              <a:custGeom>
                <a:avLst/>
                <a:gdLst>
                  <a:gd name="T0" fmla="*/ 210 w 251"/>
                  <a:gd name="T1" fmla="*/ 370 h 371"/>
                  <a:gd name="T2" fmla="*/ 250 w 251"/>
                  <a:gd name="T3" fmla="*/ 370 h 371"/>
                </a:gdLst>
                <a:ahLst/>
                <a:cxnLst>
                  <a:cxn ang="0">
                    <a:pos x="T0" y="T1"/>
                  </a:cxn>
                  <a:cxn ang="0">
                    <a:pos x="T2" y="T3"/>
                  </a:cxn>
                </a:cxnLst>
                <a:rect l="0" t="0" r="r" b="b"/>
                <a:pathLst>
                  <a:path w="251" h="371">
                    <a:moveTo>
                      <a:pt x="210" y="370"/>
                    </a:moveTo>
                    <a:lnTo>
                      <a:pt x="250" y="370"/>
                    </a:lnTo>
                  </a:path>
                </a:pathLst>
              </a:custGeom>
              <a:noFill/>
              <a:ln w="39230">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grpSp>
          <p:nvGrpSpPr>
            <p:cNvPr id="32" name="Group 55">
              <a:extLst>
                <a:ext uri="{FF2B5EF4-FFF2-40B4-BE49-F238E27FC236}">
                  <a16:creationId xmlns:a16="http://schemas.microsoft.com/office/drawing/2014/main" id="{F51344EC-A9F4-30D7-EF2C-ED82446D708C}"/>
                </a:ext>
              </a:extLst>
            </p:cNvPr>
            <p:cNvGrpSpPr/>
            <p:nvPr/>
          </p:nvGrpSpPr>
          <p:grpSpPr bwMode="auto">
            <a:xfrm>
              <a:off x="7949868" y="4042574"/>
              <a:ext cx="729615" cy="673100"/>
              <a:chOff x="9326" y="4252"/>
              <a:chExt cx="1149" cy="1060"/>
            </a:xfrm>
          </p:grpSpPr>
          <p:sp>
            <p:nvSpPr>
              <p:cNvPr id="97" name="Freeform 56">
                <a:extLst>
                  <a:ext uri="{FF2B5EF4-FFF2-40B4-BE49-F238E27FC236}">
                    <a16:creationId xmlns:a16="http://schemas.microsoft.com/office/drawing/2014/main" id="{32D72671-FB9B-548F-26B1-4EB7F34E4F79}"/>
                  </a:ext>
                </a:extLst>
              </p:cNvPr>
              <p:cNvSpPr/>
              <p:nvPr/>
            </p:nvSpPr>
            <p:spPr bwMode="auto">
              <a:xfrm>
                <a:off x="9326" y="4252"/>
                <a:ext cx="1149" cy="1060"/>
              </a:xfrm>
              <a:custGeom>
                <a:avLst/>
                <a:gdLst>
                  <a:gd name="T0" fmla="*/ 1142 w 1149"/>
                  <a:gd name="T1" fmla="*/ 1021 h 1060"/>
                  <a:gd name="T2" fmla="*/ 10 w 1149"/>
                  <a:gd name="T3" fmla="*/ 1021 h 1060"/>
                  <a:gd name="T4" fmla="*/ 10 w 1149"/>
                  <a:gd name="T5" fmla="*/ 1059 h 1060"/>
                  <a:gd name="T6" fmla="*/ 1142 w 1149"/>
                  <a:gd name="T7" fmla="*/ 1059 h 1060"/>
                  <a:gd name="T8" fmla="*/ 1142 w 1149"/>
                  <a:gd name="T9" fmla="*/ 1021 h 1060"/>
                </a:gdLst>
                <a:ahLst/>
                <a:cxnLst>
                  <a:cxn ang="0">
                    <a:pos x="T0" y="T1"/>
                  </a:cxn>
                  <a:cxn ang="0">
                    <a:pos x="T2" y="T3"/>
                  </a:cxn>
                  <a:cxn ang="0">
                    <a:pos x="T4" y="T5"/>
                  </a:cxn>
                  <a:cxn ang="0">
                    <a:pos x="T6" y="T7"/>
                  </a:cxn>
                  <a:cxn ang="0">
                    <a:pos x="T8" y="T9"/>
                  </a:cxn>
                </a:cxnLst>
                <a:rect l="0" t="0" r="r" b="b"/>
                <a:pathLst>
                  <a:path w="1149" h="1060">
                    <a:moveTo>
                      <a:pt x="1142" y="1021"/>
                    </a:moveTo>
                    <a:lnTo>
                      <a:pt x="10" y="1021"/>
                    </a:lnTo>
                    <a:lnTo>
                      <a:pt x="10" y="1059"/>
                    </a:lnTo>
                    <a:lnTo>
                      <a:pt x="1142" y="1059"/>
                    </a:lnTo>
                    <a:lnTo>
                      <a:pt x="1142" y="1021"/>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8" name="Freeform 57">
                <a:extLst>
                  <a:ext uri="{FF2B5EF4-FFF2-40B4-BE49-F238E27FC236}">
                    <a16:creationId xmlns:a16="http://schemas.microsoft.com/office/drawing/2014/main" id="{1385E37D-9AE5-0A3C-8569-909A0D9198D6}"/>
                  </a:ext>
                </a:extLst>
              </p:cNvPr>
              <p:cNvSpPr/>
              <p:nvPr/>
            </p:nvSpPr>
            <p:spPr bwMode="auto">
              <a:xfrm>
                <a:off x="9326" y="4252"/>
                <a:ext cx="1149" cy="1060"/>
              </a:xfrm>
              <a:custGeom>
                <a:avLst/>
                <a:gdLst>
                  <a:gd name="T0" fmla="*/ 96 w 1149"/>
                  <a:gd name="T1" fmla="*/ 616 h 1060"/>
                  <a:gd name="T2" fmla="*/ 58 w 1149"/>
                  <a:gd name="T3" fmla="*/ 628 h 1060"/>
                  <a:gd name="T4" fmla="*/ 27 w 1149"/>
                  <a:gd name="T5" fmla="*/ 661 h 1060"/>
                  <a:gd name="T6" fmla="*/ 7 w 1149"/>
                  <a:gd name="T7" fmla="*/ 710 h 1060"/>
                  <a:gd name="T8" fmla="*/ 0 w 1149"/>
                  <a:gd name="T9" fmla="*/ 772 h 1060"/>
                  <a:gd name="T10" fmla="*/ 5 w 1149"/>
                  <a:gd name="T11" fmla="*/ 826 h 1060"/>
                  <a:gd name="T12" fmla="*/ 21 w 1149"/>
                  <a:gd name="T13" fmla="*/ 871 h 1060"/>
                  <a:gd name="T14" fmla="*/ 45 w 1149"/>
                  <a:gd name="T15" fmla="*/ 905 h 1060"/>
                  <a:gd name="T16" fmla="*/ 76 w 1149"/>
                  <a:gd name="T17" fmla="*/ 924 h 1060"/>
                  <a:gd name="T18" fmla="*/ 76 w 1149"/>
                  <a:gd name="T19" fmla="*/ 1021 h 1060"/>
                  <a:gd name="T20" fmla="*/ 116 w 1149"/>
                  <a:gd name="T21" fmla="*/ 1021 h 1060"/>
                  <a:gd name="T22" fmla="*/ 116 w 1149"/>
                  <a:gd name="T23" fmla="*/ 924 h 1060"/>
                  <a:gd name="T24" fmla="*/ 146 w 1149"/>
                  <a:gd name="T25" fmla="*/ 905 h 1060"/>
                  <a:gd name="T26" fmla="*/ 164 w 1149"/>
                  <a:gd name="T27" fmla="*/ 880 h 1060"/>
                  <a:gd name="T28" fmla="*/ 76 w 1149"/>
                  <a:gd name="T29" fmla="*/ 880 h 1060"/>
                  <a:gd name="T30" fmla="*/ 70 w 1149"/>
                  <a:gd name="T31" fmla="*/ 875 h 1060"/>
                  <a:gd name="T32" fmla="*/ 64 w 1149"/>
                  <a:gd name="T33" fmla="*/ 868 h 1060"/>
                  <a:gd name="T34" fmla="*/ 59 w 1149"/>
                  <a:gd name="T35" fmla="*/ 859 h 1060"/>
                  <a:gd name="T36" fmla="*/ 51 w 1149"/>
                  <a:gd name="T37" fmla="*/ 841 h 1060"/>
                  <a:gd name="T38" fmla="*/ 45 w 1149"/>
                  <a:gd name="T39" fmla="*/ 819 h 1060"/>
                  <a:gd name="T40" fmla="*/ 41 w 1149"/>
                  <a:gd name="T41" fmla="*/ 796 h 1060"/>
                  <a:gd name="T42" fmla="*/ 39 w 1149"/>
                  <a:gd name="T43" fmla="*/ 772 h 1060"/>
                  <a:gd name="T44" fmla="*/ 41 w 1149"/>
                  <a:gd name="T45" fmla="*/ 747 h 1060"/>
                  <a:gd name="T46" fmla="*/ 45 w 1149"/>
                  <a:gd name="T47" fmla="*/ 724 h 1060"/>
                  <a:gd name="T48" fmla="*/ 51 w 1149"/>
                  <a:gd name="T49" fmla="*/ 703 h 1060"/>
                  <a:gd name="T50" fmla="*/ 59 w 1149"/>
                  <a:gd name="T51" fmla="*/ 684 h 1060"/>
                  <a:gd name="T52" fmla="*/ 68 w 1149"/>
                  <a:gd name="T53" fmla="*/ 671 h 1060"/>
                  <a:gd name="T54" fmla="*/ 77 w 1149"/>
                  <a:gd name="T55" fmla="*/ 662 h 1060"/>
                  <a:gd name="T56" fmla="*/ 86 w 1149"/>
                  <a:gd name="T57" fmla="*/ 656 h 1060"/>
                  <a:gd name="T58" fmla="*/ 96 w 1149"/>
                  <a:gd name="T59" fmla="*/ 654 h 1060"/>
                  <a:gd name="T60" fmla="*/ 158 w 1149"/>
                  <a:gd name="T61" fmla="*/ 654 h 1060"/>
                  <a:gd name="T62" fmla="*/ 133 w 1149"/>
                  <a:gd name="T63" fmla="*/ 628 h 1060"/>
                  <a:gd name="T64" fmla="*/ 96 w 1149"/>
                  <a:gd name="T65" fmla="*/ 616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9" h="1060">
                    <a:moveTo>
                      <a:pt x="96" y="616"/>
                    </a:moveTo>
                    <a:lnTo>
                      <a:pt x="58" y="628"/>
                    </a:lnTo>
                    <a:lnTo>
                      <a:pt x="27" y="661"/>
                    </a:lnTo>
                    <a:lnTo>
                      <a:pt x="7" y="710"/>
                    </a:lnTo>
                    <a:lnTo>
                      <a:pt x="0" y="772"/>
                    </a:lnTo>
                    <a:lnTo>
                      <a:pt x="5" y="826"/>
                    </a:lnTo>
                    <a:lnTo>
                      <a:pt x="21" y="871"/>
                    </a:lnTo>
                    <a:lnTo>
                      <a:pt x="45" y="905"/>
                    </a:lnTo>
                    <a:lnTo>
                      <a:pt x="76" y="924"/>
                    </a:lnTo>
                    <a:lnTo>
                      <a:pt x="76" y="1021"/>
                    </a:lnTo>
                    <a:lnTo>
                      <a:pt x="116" y="1021"/>
                    </a:lnTo>
                    <a:lnTo>
                      <a:pt x="116" y="924"/>
                    </a:lnTo>
                    <a:lnTo>
                      <a:pt x="146" y="905"/>
                    </a:lnTo>
                    <a:lnTo>
                      <a:pt x="164" y="880"/>
                    </a:lnTo>
                    <a:lnTo>
                      <a:pt x="76" y="880"/>
                    </a:lnTo>
                    <a:lnTo>
                      <a:pt x="70" y="875"/>
                    </a:lnTo>
                    <a:lnTo>
                      <a:pt x="64" y="868"/>
                    </a:lnTo>
                    <a:lnTo>
                      <a:pt x="59" y="859"/>
                    </a:lnTo>
                    <a:lnTo>
                      <a:pt x="51" y="841"/>
                    </a:lnTo>
                    <a:lnTo>
                      <a:pt x="45" y="819"/>
                    </a:lnTo>
                    <a:lnTo>
                      <a:pt x="41" y="796"/>
                    </a:lnTo>
                    <a:lnTo>
                      <a:pt x="39" y="772"/>
                    </a:lnTo>
                    <a:lnTo>
                      <a:pt x="41" y="747"/>
                    </a:lnTo>
                    <a:lnTo>
                      <a:pt x="45" y="724"/>
                    </a:lnTo>
                    <a:lnTo>
                      <a:pt x="51" y="703"/>
                    </a:lnTo>
                    <a:lnTo>
                      <a:pt x="59" y="684"/>
                    </a:lnTo>
                    <a:lnTo>
                      <a:pt x="68" y="671"/>
                    </a:lnTo>
                    <a:lnTo>
                      <a:pt x="77" y="662"/>
                    </a:lnTo>
                    <a:lnTo>
                      <a:pt x="86" y="656"/>
                    </a:lnTo>
                    <a:lnTo>
                      <a:pt x="96" y="654"/>
                    </a:lnTo>
                    <a:lnTo>
                      <a:pt x="158" y="654"/>
                    </a:lnTo>
                    <a:lnTo>
                      <a:pt x="133" y="628"/>
                    </a:lnTo>
                    <a:lnTo>
                      <a:pt x="96" y="616"/>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9" name="Freeform 58">
                <a:extLst>
                  <a:ext uri="{FF2B5EF4-FFF2-40B4-BE49-F238E27FC236}">
                    <a16:creationId xmlns:a16="http://schemas.microsoft.com/office/drawing/2014/main" id="{C3129038-0C56-A64D-98C7-71A7422BB916}"/>
                  </a:ext>
                </a:extLst>
              </p:cNvPr>
              <p:cNvSpPr/>
              <p:nvPr/>
            </p:nvSpPr>
            <p:spPr bwMode="auto">
              <a:xfrm>
                <a:off x="9326" y="4252"/>
                <a:ext cx="1149" cy="1060"/>
              </a:xfrm>
              <a:custGeom>
                <a:avLst/>
                <a:gdLst>
                  <a:gd name="T0" fmla="*/ 642 w 1149"/>
                  <a:gd name="T1" fmla="*/ 174 h 1060"/>
                  <a:gd name="T2" fmla="*/ 221 w 1149"/>
                  <a:gd name="T3" fmla="*/ 174 h 1060"/>
                  <a:gd name="T4" fmla="*/ 212 w 1149"/>
                  <a:gd name="T5" fmla="*/ 183 h 1060"/>
                  <a:gd name="T6" fmla="*/ 212 w 1149"/>
                  <a:gd name="T7" fmla="*/ 1021 h 1060"/>
                  <a:gd name="T8" fmla="*/ 252 w 1149"/>
                  <a:gd name="T9" fmla="*/ 1021 h 1060"/>
                  <a:gd name="T10" fmla="*/ 252 w 1149"/>
                  <a:gd name="T11" fmla="*/ 213 h 1060"/>
                  <a:gd name="T12" fmla="*/ 651 w 1149"/>
                  <a:gd name="T13" fmla="*/ 213 h 1060"/>
                  <a:gd name="T14" fmla="*/ 651 w 1149"/>
                  <a:gd name="T15" fmla="*/ 183 h 1060"/>
                  <a:gd name="T16" fmla="*/ 642 w 1149"/>
                  <a:gd name="T17" fmla="*/ 174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060">
                    <a:moveTo>
                      <a:pt x="642" y="174"/>
                    </a:moveTo>
                    <a:lnTo>
                      <a:pt x="221" y="174"/>
                    </a:lnTo>
                    <a:lnTo>
                      <a:pt x="212" y="183"/>
                    </a:lnTo>
                    <a:lnTo>
                      <a:pt x="212" y="1021"/>
                    </a:lnTo>
                    <a:lnTo>
                      <a:pt x="252" y="1021"/>
                    </a:lnTo>
                    <a:lnTo>
                      <a:pt x="252" y="213"/>
                    </a:lnTo>
                    <a:lnTo>
                      <a:pt x="651" y="213"/>
                    </a:lnTo>
                    <a:lnTo>
                      <a:pt x="651" y="183"/>
                    </a:lnTo>
                    <a:lnTo>
                      <a:pt x="642" y="17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0" name="Freeform 59">
                <a:extLst>
                  <a:ext uri="{FF2B5EF4-FFF2-40B4-BE49-F238E27FC236}">
                    <a16:creationId xmlns:a16="http://schemas.microsoft.com/office/drawing/2014/main" id="{0E263F79-6C99-5601-404A-AA2483F1E661}"/>
                  </a:ext>
                </a:extLst>
              </p:cNvPr>
              <p:cNvSpPr/>
              <p:nvPr/>
            </p:nvSpPr>
            <p:spPr bwMode="auto">
              <a:xfrm>
                <a:off x="9326" y="4252"/>
                <a:ext cx="1149" cy="1060"/>
              </a:xfrm>
              <a:custGeom>
                <a:avLst/>
                <a:gdLst>
                  <a:gd name="T0" fmla="*/ 462 w 1149"/>
                  <a:gd name="T1" fmla="*/ 861 h 1060"/>
                  <a:gd name="T2" fmla="*/ 399 w 1149"/>
                  <a:gd name="T3" fmla="*/ 861 h 1060"/>
                  <a:gd name="T4" fmla="*/ 384 w 1149"/>
                  <a:gd name="T5" fmla="*/ 864 h 1060"/>
                  <a:gd name="T6" fmla="*/ 371 w 1149"/>
                  <a:gd name="T7" fmla="*/ 872 h 1060"/>
                  <a:gd name="T8" fmla="*/ 363 w 1149"/>
                  <a:gd name="T9" fmla="*/ 883 h 1060"/>
                  <a:gd name="T10" fmla="*/ 360 w 1149"/>
                  <a:gd name="T11" fmla="*/ 898 h 1060"/>
                  <a:gd name="T12" fmla="*/ 360 w 1149"/>
                  <a:gd name="T13" fmla="*/ 1021 h 1060"/>
                  <a:gd name="T14" fmla="*/ 400 w 1149"/>
                  <a:gd name="T15" fmla="*/ 1021 h 1060"/>
                  <a:gd name="T16" fmla="*/ 400 w 1149"/>
                  <a:gd name="T17" fmla="*/ 899 h 1060"/>
                  <a:gd name="T18" fmla="*/ 503 w 1149"/>
                  <a:gd name="T19" fmla="*/ 899 h 1060"/>
                  <a:gd name="T20" fmla="*/ 503 w 1149"/>
                  <a:gd name="T21" fmla="*/ 898 h 1060"/>
                  <a:gd name="T22" fmla="*/ 500 w 1149"/>
                  <a:gd name="T23" fmla="*/ 883 h 1060"/>
                  <a:gd name="T24" fmla="*/ 491 w 1149"/>
                  <a:gd name="T25" fmla="*/ 872 h 1060"/>
                  <a:gd name="T26" fmla="*/ 478 w 1149"/>
                  <a:gd name="T27" fmla="*/ 864 h 1060"/>
                  <a:gd name="T28" fmla="*/ 462 w 1149"/>
                  <a:gd name="T29" fmla="*/ 861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9" h="1060">
                    <a:moveTo>
                      <a:pt x="462" y="861"/>
                    </a:moveTo>
                    <a:lnTo>
                      <a:pt x="399" y="861"/>
                    </a:lnTo>
                    <a:lnTo>
                      <a:pt x="384" y="864"/>
                    </a:lnTo>
                    <a:lnTo>
                      <a:pt x="371" y="872"/>
                    </a:lnTo>
                    <a:lnTo>
                      <a:pt x="363" y="883"/>
                    </a:lnTo>
                    <a:lnTo>
                      <a:pt x="360" y="898"/>
                    </a:lnTo>
                    <a:lnTo>
                      <a:pt x="360" y="1021"/>
                    </a:lnTo>
                    <a:lnTo>
                      <a:pt x="400" y="1021"/>
                    </a:lnTo>
                    <a:lnTo>
                      <a:pt x="400" y="899"/>
                    </a:lnTo>
                    <a:lnTo>
                      <a:pt x="503" y="899"/>
                    </a:lnTo>
                    <a:lnTo>
                      <a:pt x="503" y="898"/>
                    </a:lnTo>
                    <a:lnTo>
                      <a:pt x="500" y="883"/>
                    </a:lnTo>
                    <a:lnTo>
                      <a:pt x="491" y="872"/>
                    </a:lnTo>
                    <a:lnTo>
                      <a:pt x="478" y="864"/>
                    </a:lnTo>
                    <a:lnTo>
                      <a:pt x="462" y="861"/>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1" name="Freeform 60">
                <a:extLst>
                  <a:ext uri="{FF2B5EF4-FFF2-40B4-BE49-F238E27FC236}">
                    <a16:creationId xmlns:a16="http://schemas.microsoft.com/office/drawing/2014/main" id="{9EFFCFFE-253B-879F-1AEA-512B16D16E65}"/>
                  </a:ext>
                </a:extLst>
              </p:cNvPr>
              <p:cNvSpPr/>
              <p:nvPr/>
            </p:nvSpPr>
            <p:spPr bwMode="auto">
              <a:xfrm>
                <a:off x="9326" y="4252"/>
                <a:ext cx="1149" cy="1060"/>
              </a:xfrm>
              <a:custGeom>
                <a:avLst/>
                <a:gdLst>
                  <a:gd name="T0" fmla="*/ 503 w 1149"/>
                  <a:gd name="T1" fmla="*/ 899 h 1060"/>
                  <a:gd name="T2" fmla="*/ 400 w 1149"/>
                  <a:gd name="T3" fmla="*/ 899 h 1060"/>
                  <a:gd name="T4" fmla="*/ 463 w 1149"/>
                  <a:gd name="T5" fmla="*/ 899 h 1060"/>
                  <a:gd name="T6" fmla="*/ 463 w 1149"/>
                  <a:gd name="T7" fmla="*/ 1021 h 1060"/>
                  <a:gd name="T8" fmla="*/ 503 w 1149"/>
                  <a:gd name="T9" fmla="*/ 1021 h 1060"/>
                  <a:gd name="T10" fmla="*/ 503 w 1149"/>
                  <a:gd name="T11" fmla="*/ 899 h 1060"/>
                </a:gdLst>
                <a:ahLst/>
                <a:cxnLst>
                  <a:cxn ang="0">
                    <a:pos x="T0" y="T1"/>
                  </a:cxn>
                  <a:cxn ang="0">
                    <a:pos x="T2" y="T3"/>
                  </a:cxn>
                  <a:cxn ang="0">
                    <a:pos x="T4" y="T5"/>
                  </a:cxn>
                  <a:cxn ang="0">
                    <a:pos x="T6" y="T7"/>
                  </a:cxn>
                  <a:cxn ang="0">
                    <a:pos x="T8" y="T9"/>
                  </a:cxn>
                  <a:cxn ang="0">
                    <a:pos x="T10" y="T11"/>
                  </a:cxn>
                </a:cxnLst>
                <a:rect l="0" t="0" r="r" b="b"/>
                <a:pathLst>
                  <a:path w="1149" h="1060">
                    <a:moveTo>
                      <a:pt x="503" y="899"/>
                    </a:moveTo>
                    <a:lnTo>
                      <a:pt x="400" y="899"/>
                    </a:lnTo>
                    <a:lnTo>
                      <a:pt x="463" y="899"/>
                    </a:lnTo>
                    <a:lnTo>
                      <a:pt x="463" y="1021"/>
                    </a:lnTo>
                    <a:lnTo>
                      <a:pt x="503" y="1021"/>
                    </a:lnTo>
                    <a:lnTo>
                      <a:pt x="503" y="899"/>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2" name="Freeform 61">
                <a:extLst>
                  <a:ext uri="{FF2B5EF4-FFF2-40B4-BE49-F238E27FC236}">
                    <a16:creationId xmlns:a16="http://schemas.microsoft.com/office/drawing/2014/main" id="{CBB1D78E-C3A3-7669-AD3D-F62C0DC3CB56}"/>
                  </a:ext>
                </a:extLst>
              </p:cNvPr>
              <p:cNvSpPr/>
              <p:nvPr/>
            </p:nvSpPr>
            <p:spPr bwMode="auto">
              <a:xfrm>
                <a:off x="9326" y="4252"/>
                <a:ext cx="1149" cy="1060"/>
              </a:xfrm>
              <a:custGeom>
                <a:avLst/>
                <a:gdLst>
                  <a:gd name="T0" fmla="*/ 651 w 1149"/>
                  <a:gd name="T1" fmla="*/ 213 h 1060"/>
                  <a:gd name="T2" fmla="*/ 611 w 1149"/>
                  <a:gd name="T3" fmla="*/ 213 h 1060"/>
                  <a:gd name="T4" fmla="*/ 611 w 1149"/>
                  <a:gd name="T5" fmla="*/ 1021 h 1060"/>
                  <a:gd name="T6" fmla="*/ 930 w 1149"/>
                  <a:gd name="T7" fmla="*/ 1021 h 1060"/>
                  <a:gd name="T8" fmla="*/ 930 w 1149"/>
                  <a:gd name="T9" fmla="*/ 1021 h 1060"/>
                  <a:gd name="T10" fmla="*/ 651 w 1149"/>
                  <a:gd name="T11" fmla="*/ 1021 h 1060"/>
                  <a:gd name="T12" fmla="*/ 651 w 1149"/>
                  <a:gd name="T13" fmla="*/ 468 h 1060"/>
                  <a:gd name="T14" fmla="*/ 930 w 1149"/>
                  <a:gd name="T15" fmla="*/ 468 h 1060"/>
                  <a:gd name="T16" fmla="*/ 930 w 1149"/>
                  <a:gd name="T17" fmla="*/ 438 h 1060"/>
                  <a:gd name="T18" fmla="*/ 921 w 1149"/>
                  <a:gd name="T19" fmla="*/ 430 h 1060"/>
                  <a:gd name="T20" fmla="*/ 651 w 1149"/>
                  <a:gd name="T21" fmla="*/ 430 h 1060"/>
                  <a:gd name="T22" fmla="*/ 651 w 1149"/>
                  <a:gd name="T23" fmla="*/ 21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60">
                    <a:moveTo>
                      <a:pt x="651" y="213"/>
                    </a:moveTo>
                    <a:lnTo>
                      <a:pt x="611" y="213"/>
                    </a:lnTo>
                    <a:lnTo>
                      <a:pt x="611" y="1021"/>
                    </a:lnTo>
                    <a:lnTo>
                      <a:pt x="930" y="1021"/>
                    </a:lnTo>
                    <a:lnTo>
                      <a:pt x="930" y="1021"/>
                    </a:lnTo>
                    <a:lnTo>
                      <a:pt x="651" y="1021"/>
                    </a:lnTo>
                    <a:lnTo>
                      <a:pt x="651" y="468"/>
                    </a:lnTo>
                    <a:lnTo>
                      <a:pt x="930" y="468"/>
                    </a:lnTo>
                    <a:lnTo>
                      <a:pt x="930" y="438"/>
                    </a:lnTo>
                    <a:lnTo>
                      <a:pt x="921" y="430"/>
                    </a:lnTo>
                    <a:lnTo>
                      <a:pt x="651" y="430"/>
                    </a:lnTo>
                    <a:lnTo>
                      <a:pt x="651" y="213"/>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3" name="Freeform 62">
                <a:extLst>
                  <a:ext uri="{FF2B5EF4-FFF2-40B4-BE49-F238E27FC236}">
                    <a16:creationId xmlns:a16="http://schemas.microsoft.com/office/drawing/2014/main" id="{7AA96647-DC30-FA7D-474E-BA709D6677FA}"/>
                  </a:ext>
                </a:extLst>
              </p:cNvPr>
              <p:cNvSpPr/>
              <p:nvPr/>
            </p:nvSpPr>
            <p:spPr bwMode="auto">
              <a:xfrm>
                <a:off x="9326" y="4252"/>
                <a:ext cx="1149" cy="1060"/>
              </a:xfrm>
              <a:custGeom>
                <a:avLst/>
                <a:gdLst>
                  <a:gd name="T0" fmla="*/ 1051 w 1149"/>
                  <a:gd name="T1" fmla="*/ 616 h 1060"/>
                  <a:gd name="T2" fmla="*/ 1014 w 1149"/>
                  <a:gd name="T3" fmla="*/ 628 h 1060"/>
                  <a:gd name="T4" fmla="*/ 983 w 1149"/>
                  <a:gd name="T5" fmla="*/ 661 h 1060"/>
                  <a:gd name="T6" fmla="*/ 963 w 1149"/>
                  <a:gd name="T7" fmla="*/ 710 h 1060"/>
                  <a:gd name="T8" fmla="*/ 955 w 1149"/>
                  <a:gd name="T9" fmla="*/ 772 h 1060"/>
                  <a:gd name="T10" fmla="*/ 961 w 1149"/>
                  <a:gd name="T11" fmla="*/ 826 h 1060"/>
                  <a:gd name="T12" fmla="*/ 977 w 1149"/>
                  <a:gd name="T13" fmla="*/ 871 h 1060"/>
                  <a:gd name="T14" fmla="*/ 1001 w 1149"/>
                  <a:gd name="T15" fmla="*/ 905 h 1060"/>
                  <a:gd name="T16" fmla="*/ 1031 w 1149"/>
                  <a:gd name="T17" fmla="*/ 924 h 1060"/>
                  <a:gd name="T18" fmla="*/ 1031 w 1149"/>
                  <a:gd name="T19" fmla="*/ 1021 h 1060"/>
                  <a:gd name="T20" fmla="*/ 1071 w 1149"/>
                  <a:gd name="T21" fmla="*/ 1021 h 1060"/>
                  <a:gd name="T22" fmla="*/ 1071 w 1149"/>
                  <a:gd name="T23" fmla="*/ 924 h 1060"/>
                  <a:gd name="T24" fmla="*/ 1102 w 1149"/>
                  <a:gd name="T25" fmla="*/ 905 h 1060"/>
                  <a:gd name="T26" fmla="*/ 1119 w 1149"/>
                  <a:gd name="T27" fmla="*/ 880 h 1060"/>
                  <a:gd name="T28" fmla="*/ 1031 w 1149"/>
                  <a:gd name="T29" fmla="*/ 880 h 1060"/>
                  <a:gd name="T30" fmla="*/ 1026 w 1149"/>
                  <a:gd name="T31" fmla="*/ 875 h 1060"/>
                  <a:gd name="T32" fmla="*/ 1020 w 1149"/>
                  <a:gd name="T33" fmla="*/ 868 h 1060"/>
                  <a:gd name="T34" fmla="*/ 1015 w 1149"/>
                  <a:gd name="T35" fmla="*/ 859 h 1060"/>
                  <a:gd name="T36" fmla="*/ 1007 w 1149"/>
                  <a:gd name="T37" fmla="*/ 841 h 1060"/>
                  <a:gd name="T38" fmla="*/ 1000 w 1149"/>
                  <a:gd name="T39" fmla="*/ 819 h 1060"/>
                  <a:gd name="T40" fmla="*/ 996 w 1149"/>
                  <a:gd name="T41" fmla="*/ 796 h 1060"/>
                  <a:gd name="T42" fmla="*/ 995 w 1149"/>
                  <a:gd name="T43" fmla="*/ 772 h 1060"/>
                  <a:gd name="T44" fmla="*/ 996 w 1149"/>
                  <a:gd name="T45" fmla="*/ 747 h 1060"/>
                  <a:gd name="T46" fmla="*/ 1000 w 1149"/>
                  <a:gd name="T47" fmla="*/ 724 h 1060"/>
                  <a:gd name="T48" fmla="*/ 1007 w 1149"/>
                  <a:gd name="T49" fmla="*/ 703 h 1060"/>
                  <a:gd name="T50" fmla="*/ 1015 w 1149"/>
                  <a:gd name="T51" fmla="*/ 684 h 1060"/>
                  <a:gd name="T52" fmla="*/ 1023 w 1149"/>
                  <a:gd name="T53" fmla="*/ 671 h 1060"/>
                  <a:gd name="T54" fmla="*/ 1033 w 1149"/>
                  <a:gd name="T55" fmla="*/ 662 h 1060"/>
                  <a:gd name="T56" fmla="*/ 1042 w 1149"/>
                  <a:gd name="T57" fmla="*/ 656 h 1060"/>
                  <a:gd name="T58" fmla="*/ 1051 w 1149"/>
                  <a:gd name="T59" fmla="*/ 654 h 1060"/>
                  <a:gd name="T60" fmla="*/ 1113 w 1149"/>
                  <a:gd name="T61" fmla="*/ 654 h 1060"/>
                  <a:gd name="T62" fmla="*/ 1089 w 1149"/>
                  <a:gd name="T63" fmla="*/ 628 h 1060"/>
                  <a:gd name="T64" fmla="*/ 1051 w 1149"/>
                  <a:gd name="T65" fmla="*/ 616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9" h="1060">
                    <a:moveTo>
                      <a:pt x="1051" y="616"/>
                    </a:moveTo>
                    <a:lnTo>
                      <a:pt x="1014" y="628"/>
                    </a:lnTo>
                    <a:lnTo>
                      <a:pt x="983" y="661"/>
                    </a:lnTo>
                    <a:lnTo>
                      <a:pt x="963" y="710"/>
                    </a:lnTo>
                    <a:lnTo>
                      <a:pt x="955" y="772"/>
                    </a:lnTo>
                    <a:lnTo>
                      <a:pt x="961" y="826"/>
                    </a:lnTo>
                    <a:lnTo>
                      <a:pt x="977" y="871"/>
                    </a:lnTo>
                    <a:lnTo>
                      <a:pt x="1001" y="905"/>
                    </a:lnTo>
                    <a:lnTo>
                      <a:pt x="1031" y="924"/>
                    </a:lnTo>
                    <a:lnTo>
                      <a:pt x="1031" y="1021"/>
                    </a:lnTo>
                    <a:lnTo>
                      <a:pt x="1071" y="1021"/>
                    </a:lnTo>
                    <a:lnTo>
                      <a:pt x="1071" y="924"/>
                    </a:lnTo>
                    <a:lnTo>
                      <a:pt x="1102" y="905"/>
                    </a:lnTo>
                    <a:lnTo>
                      <a:pt x="1119" y="880"/>
                    </a:lnTo>
                    <a:lnTo>
                      <a:pt x="1031" y="880"/>
                    </a:lnTo>
                    <a:lnTo>
                      <a:pt x="1026" y="875"/>
                    </a:lnTo>
                    <a:lnTo>
                      <a:pt x="1020" y="868"/>
                    </a:lnTo>
                    <a:lnTo>
                      <a:pt x="1015" y="859"/>
                    </a:lnTo>
                    <a:lnTo>
                      <a:pt x="1007" y="841"/>
                    </a:lnTo>
                    <a:lnTo>
                      <a:pt x="1000" y="819"/>
                    </a:lnTo>
                    <a:lnTo>
                      <a:pt x="996" y="796"/>
                    </a:lnTo>
                    <a:lnTo>
                      <a:pt x="995" y="772"/>
                    </a:lnTo>
                    <a:lnTo>
                      <a:pt x="996" y="747"/>
                    </a:lnTo>
                    <a:lnTo>
                      <a:pt x="1000" y="724"/>
                    </a:lnTo>
                    <a:lnTo>
                      <a:pt x="1007" y="703"/>
                    </a:lnTo>
                    <a:lnTo>
                      <a:pt x="1015" y="684"/>
                    </a:lnTo>
                    <a:lnTo>
                      <a:pt x="1023" y="671"/>
                    </a:lnTo>
                    <a:lnTo>
                      <a:pt x="1033" y="662"/>
                    </a:lnTo>
                    <a:lnTo>
                      <a:pt x="1042" y="656"/>
                    </a:lnTo>
                    <a:lnTo>
                      <a:pt x="1051" y="654"/>
                    </a:lnTo>
                    <a:lnTo>
                      <a:pt x="1113" y="654"/>
                    </a:lnTo>
                    <a:lnTo>
                      <a:pt x="1089" y="628"/>
                    </a:lnTo>
                    <a:lnTo>
                      <a:pt x="1051" y="616"/>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4" name="Freeform 63">
                <a:extLst>
                  <a:ext uri="{FF2B5EF4-FFF2-40B4-BE49-F238E27FC236}">
                    <a16:creationId xmlns:a16="http://schemas.microsoft.com/office/drawing/2014/main" id="{BA0D82F1-54C7-D516-0EB9-16BE3E4C3145}"/>
                  </a:ext>
                </a:extLst>
              </p:cNvPr>
              <p:cNvSpPr/>
              <p:nvPr/>
            </p:nvSpPr>
            <p:spPr bwMode="auto">
              <a:xfrm>
                <a:off x="9326" y="4252"/>
                <a:ext cx="1149" cy="1060"/>
              </a:xfrm>
              <a:custGeom>
                <a:avLst/>
                <a:gdLst>
                  <a:gd name="T0" fmla="*/ 930 w 1149"/>
                  <a:gd name="T1" fmla="*/ 468 h 1060"/>
                  <a:gd name="T2" fmla="*/ 890 w 1149"/>
                  <a:gd name="T3" fmla="*/ 468 h 1060"/>
                  <a:gd name="T4" fmla="*/ 890 w 1149"/>
                  <a:gd name="T5" fmla="*/ 1021 h 1060"/>
                  <a:gd name="T6" fmla="*/ 930 w 1149"/>
                  <a:gd name="T7" fmla="*/ 1021 h 1060"/>
                  <a:gd name="T8" fmla="*/ 930 w 1149"/>
                  <a:gd name="T9" fmla="*/ 468 h 1060"/>
                </a:gdLst>
                <a:ahLst/>
                <a:cxnLst>
                  <a:cxn ang="0">
                    <a:pos x="T0" y="T1"/>
                  </a:cxn>
                  <a:cxn ang="0">
                    <a:pos x="T2" y="T3"/>
                  </a:cxn>
                  <a:cxn ang="0">
                    <a:pos x="T4" y="T5"/>
                  </a:cxn>
                  <a:cxn ang="0">
                    <a:pos x="T6" y="T7"/>
                  </a:cxn>
                  <a:cxn ang="0">
                    <a:pos x="T8" y="T9"/>
                  </a:cxn>
                </a:cxnLst>
                <a:rect l="0" t="0" r="r" b="b"/>
                <a:pathLst>
                  <a:path w="1149" h="1060">
                    <a:moveTo>
                      <a:pt x="930" y="468"/>
                    </a:moveTo>
                    <a:lnTo>
                      <a:pt x="890" y="468"/>
                    </a:lnTo>
                    <a:lnTo>
                      <a:pt x="890" y="1021"/>
                    </a:lnTo>
                    <a:lnTo>
                      <a:pt x="930" y="1021"/>
                    </a:lnTo>
                    <a:lnTo>
                      <a:pt x="930" y="468"/>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5" name="Freeform 64">
                <a:extLst>
                  <a:ext uri="{FF2B5EF4-FFF2-40B4-BE49-F238E27FC236}">
                    <a16:creationId xmlns:a16="http://schemas.microsoft.com/office/drawing/2014/main" id="{C552326C-CEDD-45E4-7E71-752609AB8C7A}"/>
                  </a:ext>
                </a:extLst>
              </p:cNvPr>
              <p:cNvSpPr/>
              <p:nvPr/>
            </p:nvSpPr>
            <p:spPr bwMode="auto">
              <a:xfrm>
                <a:off x="9326" y="4252"/>
                <a:ext cx="1149" cy="1060"/>
              </a:xfrm>
              <a:custGeom>
                <a:avLst/>
                <a:gdLst>
                  <a:gd name="T0" fmla="*/ 116 w 1149"/>
                  <a:gd name="T1" fmla="*/ 832 h 1060"/>
                  <a:gd name="T2" fmla="*/ 76 w 1149"/>
                  <a:gd name="T3" fmla="*/ 832 h 1060"/>
                  <a:gd name="T4" fmla="*/ 76 w 1149"/>
                  <a:gd name="T5" fmla="*/ 880 h 1060"/>
                  <a:gd name="T6" fmla="*/ 116 w 1149"/>
                  <a:gd name="T7" fmla="*/ 880 h 1060"/>
                  <a:gd name="T8" fmla="*/ 116 w 1149"/>
                  <a:gd name="T9" fmla="*/ 832 h 1060"/>
                </a:gdLst>
                <a:ahLst/>
                <a:cxnLst>
                  <a:cxn ang="0">
                    <a:pos x="T0" y="T1"/>
                  </a:cxn>
                  <a:cxn ang="0">
                    <a:pos x="T2" y="T3"/>
                  </a:cxn>
                  <a:cxn ang="0">
                    <a:pos x="T4" y="T5"/>
                  </a:cxn>
                  <a:cxn ang="0">
                    <a:pos x="T6" y="T7"/>
                  </a:cxn>
                  <a:cxn ang="0">
                    <a:pos x="T8" y="T9"/>
                  </a:cxn>
                </a:cxnLst>
                <a:rect l="0" t="0" r="r" b="b"/>
                <a:pathLst>
                  <a:path w="1149" h="1060">
                    <a:moveTo>
                      <a:pt x="116" y="832"/>
                    </a:moveTo>
                    <a:lnTo>
                      <a:pt x="76" y="832"/>
                    </a:lnTo>
                    <a:lnTo>
                      <a:pt x="76" y="880"/>
                    </a:lnTo>
                    <a:lnTo>
                      <a:pt x="116" y="880"/>
                    </a:lnTo>
                    <a:lnTo>
                      <a:pt x="116" y="832"/>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6" name="Freeform 65">
                <a:extLst>
                  <a:ext uri="{FF2B5EF4-FFF2-40B4-BE49-F238E27FC236}">
                    <a16:creationId xmlns:a16="http://schemas.microsoft.com/office/drawing/2014/main" id="{C160429C-A621-4DA4-3B8C-A9B978EC54BA}"/>
                  </a:ext>
                </a:extLst>
              </p:cNvPr>
              <p:cNvSpPr/>
              <p:nvPr/>
            </p:nvSpPr>
            <p:spPr bwMode="auto">
              <a:xfrm>
                <a:off x="9326" y="4252"/>
                <a:ext cx="1149" cy="1060"/>
              </a:xfrm>
              <a:custGeom>
                <a:avLst/>
                <a:gdLst>
                  <a:gd name="T0" fmla="*/ 158 w 1149"/>
                  <a:gd name="T1" fmla="*/ 654 h 1060"/>
                  <a:gd name="T2" fmla="*/ 96 w 1149"/>
                  <a:gd name="T3" fmla="*/ 654 h 1060"/>
                  <a:gd name="T4" fmla="*/ 105 w 1149"/>
                  <a:gd name="T5" fmla="*/ 656 h 1060"/>
                  <a:gd name="T6" fmla="*/ 115 w 1149"/>
                  <a:gd name="T7" fmla="*/ 662 h 1060"/>
                  <a:gd name="T8" fmla="*/ 124 w 1149"/>
                  <a:gd name="T9" fmla="*/ 671 h 1060"/>
                  <a:gd name="T10" fmla="*/ 132 w 1149"/>
                  <a:gd name="T11" fmla="*/ 684 h 1060"/>
                  <a:gd name="T12" fmla="*/ 140 w 1149"/>
                  <a:gd name="T13" fmla="*/ 703 h 1060"/>
                  <a:gd name="T14" fmla="*/ 147 w 1149"/>
                  <a:gd name="T15" fmla="*/ 724 h 1060"/>
                  <a:gd name="T16" fmla="*/ 151 w 1149"/>
                  <a:gd name="T17" fmla="*/ 747 h 1060"/>
                  <a:gd name="T18" fmla="*/ 152 w 1149"/>
                  <a:gd name="T19" fmla="*/ 772 h 1060"/>
                  <a:gd name="T20" fmla="*/ 151 w 1149"/>
                  <a:gd name="T21" fmla="*/ 796 h 1060"/>
                  <a:gd name="T22" fmla="*/ 147 w 1149"/>
                  <a:gd name="T23" fmla="*/ 819 h 1060"/>
                  <a:gd name="T24" fmla="*/ 140 w 1149"/>
                  <a:gd name="T25" fmla="*/ 841 h 1060"/>
                  <a:gd name="T26" fmla="*/ 132 w 1149"/>
                  <a:gd name="T27" fmla="*/ 859 h 1060"/>
                  <a:gd name="T28" fmla="*/ 127 w 1149"/>
                  <a:gd name="T29" fmla="*/ 868 h 1060"/>
                  <a:gd name="T30" fmla="*/ 121 w 1149"/>
                  <a:gd name="T31" fmla="*/ 875 h 1060"/>
                  <a:gd name="T32" fmla="*/ 116 w 1149"/>
                  <a:gd name="T33" fmla="*/ 880 h 1060"/>
                  <a:gd name="T34" fmla="*/ 164 w 1149"/>
                  <a:gd name="T35" fmla="*/ 880 h 1060"/>
                  <a:gd name="T36" fmla="*/ 170 w 1149"/>
                  <a:gd name="T37" fmla="*/ 871 h 1060"/>
                  <a:gd name="T38" fmla="*/ 186 w 1149"/>
                  <a:gd name="T39" fmla="*/ 826 h 1060"/>
                  <a:gd name="T40" fmla="*/ 192 w 1149"/>
                  <a:gd name="T41" fmla="*/ 772 h 1060"/>
                  <a:gd name="T42" fmla="*/ 184 w 1149"/>
                  <a:gd name="T43" fmla="*/ 710 h 1060"/>
                  <a:gd name="T44" fmla="*/ 164 w 1149"/>
                  <a:gd name="T45" fmla="*/ 661 h 1060"/>
                  <a:gd name="T46" fmla="*/ 158 w 1149"/>
                  <a:gd name="T47" fmla="*/ 654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9" h="1060">
                    <a:moveTo>
                      <a:pt x="158" y="654"/>
                    </a:moveTo>
                    <a:lnTo>
                      <a:pt x="96" y="654"/>
                    </a:lnTo>
                    <a:lnTo>
                      <a:pt x="105" y="656"/>
                    </a:lnTo>
                    <a:lnTo>
                      <a:pt x="115" y="662"/>
                    </a:lnTo>
                    <a:lnTo>
                      <a:pt x="124" y="671"/>
                    </a:lnTo>
                    <a:lnTo>
                      <a:pt x="132" y="684"/>
                    </a:lnTo>
                    <a:lnTo>
                      <a:pt x="140" y="703"/>
                    </a:lnTo>
                    <a:lnTo>
                      <a:pt x="147" y="724"/>
                    </a:lnTo>
                    <a:lnTo>
                      <a:pt x="151" y="747"/>
                    </a:lnTo>
                    <a:lnTo>
                      <a:pt x="152" y="772"/>
                    </a:lnTo>
                    <a:lnTo>
                      <a:pt x="151" y="796"/>
                    </a:lnTo>
                    <a:lnTo>
                      <a:pt x="147" y="819"/>
                    </a:lnTo>
                    <a:lnTo>
                      <a:pt x="140" y="841"/>
                    </a:lnTo>
                    <a:lnTo>
                      <a:pt x="132" y="859"/>
                    </a:lnTo>
                    <a:lnTo>
                      <a:pt x="127" y="868"/>
                    </a:lnTo>
                    <a:lnTo>
                      <a:pt x="121" y="875"/>
                    </a:lnTo>
                    <a:lnTo>
                      <a:pt x="116" y="880"/>
                    </a:lnTo>
                    <a:lnTo>
                      <a:pt x="164" y="880"/>
                    </a:lnTo>
                    <a:lnTo>
                      <a:pt x="170" y="871"/>
                    </a:lnTo>
                    <a:lnTo>
                      <a:pt x="186" y="826"/>
                    </a:lnTo>
                    <a:lnTo>
                      <a:pt x="192" y="772"/>
                    </a:lnTo>
                    <a:lnTo>
                      <a:pt x="184" y="710"/>
                    </a:lnTo>
                    <a:lnTo>
                      <a:pt x="164" y="661"/>
                    </a:lnTo>
                    <a:lnTo>
                      <a:pt x="158" y="65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7" name="Freeform 66">
                <a:extLst>
                  <a:ext uri="{FF2B5EF4-FFF2-40B4-BE49-F238E27FC236}">
                    <a16:creationId xmlns:a16="http://schemas.microsoft.com/office/drawing/2014/main" id="{C96FC939-A4B3-6A07-F083-D58E9482E3D1}"/>
                  </a:ext>
                </a:extLst>
              </p:cNvPr>
              <p:cNvSpPr/>
              <p:nvPr/>
            </p:nvSpPr>
            <p:spPr bwMode="auto">
              <a:xfrm>
                <a:off x="9326" y="4252"/>
                <a:ext cx="1149" cy="1060"/>
              </a:xfrm>
              <a:custGeom>
                <a:avLst/>
                <a:gdLst>
                  <a:gd name="T0" fmla="*/ 1071 w 1149"/>
                  <a:gd name="T1" fmla="*/ 832 h 1060"/>
                  <a:gd name="T2" fmla="*/ 1031 w 1149"/>
                  <a:gd name="T3" fmla="*/ 832 h 1060"/>
                  <a:gd name="T4" fmla="*/ 1031 w 1149"/>
                  <a:gd name="T5" fmla="*/ 880 h 1060"/>
                  <a:gd name="T6" fmla="*/ 1071 w 1149"/>
                  <a:gd name="T7" fmla="*/ 880 h 1060"/>
                  <a:gd name="T8" fmla="*/ 1071 w 1149"/>
                  <a:gd name="T9" fmla="*/ 832 h 1060"/>
                </a:gdLst>
                <a:ahLst/>
                <a:cxnLst>
                  <a:cxn ang="0">
                    <a:pos x="T0" y="T1"/>
                  </a:cxn>
                  <a:cxn ang="0">
                    <a:pos x="T2" y="T3"/>
                  </a:cxn>
                  <a:cxn ang="0">
                    <a:pos x="T4" y="T5"/>
                  </a:cxn>
                  <a:cxn ang="0">
                    <a:pos x="T6" y="T7"/>
                  </a:cxn>
                  <a:cxn ang="0">
                    <a:pos x="T8" y="T9"/>
                  </a:cxn>
                </a:cxnLst>
                <a:rect l="0" t="0" r="r" b="b"/>
                <a:pathLst>
                  <a:path w="1149" h="1060">
                    <a:moveTo>
                      <a:pt x="1071" y="832"/>
                    </a:moveTo>
                    <a:lnTo>
                      <a:pt x="1031" y="832"/>
                    </a:lnTo>
                    <a:lnTo>
                      <a:pt x="1031" y="880"/>
                    </a:lnTo>
                    <a:lnTo>
                      <a:pt x="1071" y="880"/>
                    </a:lnTo>
                    <a:lnTo>
                      <a:pt x="1071" y="832"/>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8" name="Freeform 67">
                <a:extLst>
                  <a:ext uri="{FF2B5EF4-FFF2-40B4-BE49-F238E27FC236}">
                    <a16:creationId xmlns:a16="http://schemas.microsoft.com/office/drawing/2014/main" id="{B084A9E1-9229-88EB-1B58-68D2F74D91C0}"/>
                  </a:ext>
                </a:extLst>
              </p:cNvPr>
              <p:cNvSpPr/>
              <p:nvPr/>
            </p:nvSpPr>
            <p:spPr bwMode="auto">
              <a:xfrm>
                <a:off x="9326" y="4252"/>
                <a:ext cx="1149" cy="1060"/>
              </a:xfrm>
              <a:custGeom>
                <a:avLst/>
                <a:gdLst>
                  <a:gd name="T0" fmla="*/ 1113 w 1149"/>
                  <a:gd name="T1" fmla="*/ 654 h 1060"/>
                  <a:gd name="T2" fmla="*/ 1051 w 1149"/>
                  <a:gd name="T3" fmla="*/ 654 h 1060"/>
                  <a:gd name="T4" fmla="*/ 1061 w 1149"/>
                  <a:gd name="T5" fmla="*/ 656 h 1060"/>
                  <a:gd name="T6" fmla="*/ 1070 w 1149"/>
                  <a:gd name="T7" fmla="*/ 662 h 1060"/>
                  <a:gd name="T8" fmla="*/ 1079 w 1149"/>
                  <a:gd name="T9" fmla="*/ 671 h 1060"/>
                  <a:gd name="T10" fmla="*/ 1088 w 1149"/>
                  <a:gd name="T11" fmla="*/ 684 h 1060"/>
                  <a:gd name="T12" fmla="*/ 1096 w 1149"/>
                  <a:gd name="T13" fmla="*/ 703 h 1060"/>
                  <a:gd name="T14" fmla="*/ 1102 w 1149"/>
                  <a:gd name="T15" fmla="*/ 724 h 1060"/>
                  <a:gd name="T16" fmla="*/ 1106 w 1149"/>
                  <a:gd name="T17" fmla="*/ 747 h 1060"/>
                  <a:gd name="T18" fmla="*/ 1108 w 1149"/>
                  <a:gd name="T19" fmla="*/ 772 h 1060"/>
                  <a:gd name="T20" fmla="*/ 1106 w 1149"/>
                  <a:gd name="T21" fmla="*/ 796 h 1060"/>
                  <a:gd name="T22" fmla="*/ 1102 w 1149"/>
                  <a:gd name="T23" fmla="*/ 819 h 1060"/>
                  <a:gd name="T24" fmla="*/ 1096 w 1149"/>
                  <a:gd name="T25" fmla="*/ 841 h 1060"/>
                  <a:gd name="T26" fmla="*/ 1088 w 1149"/>
                  <a:gd name="T27" fmla="*/ 859 h 1060"/>
                  <a:gd name="T28" fmla="*/ 1083 w 1149"/>
                  <a:gd name="T29" fmla="*/ 868 h 1060"/>
                  <a:gd name="T30" fmla="*/ 1077 w 1149"/>
                  <a:gd name="T31" fmla="*/ 875 h 1060"/>
                  <a:gd name="T32" fmla="*/ 1071 w 1149"/>
                  <a:gd name="T33" fmla="*/ 880 h 1060"/>
                  <a:gd name="T34" fmla="*/ 1119 w 1149"/>
                  <a:gd name="T35" fmla="*/ 880 h 1060"/>
                  <a:gd name="T36" fmla="*/ 1126 w 1149"/>
                  <a:gd name="T37" fmla="*/ 871 h 1060"/>
                  <a:gd name="T38" fmla="*/ 1142 w 1149"/>
                  <a:gd name="T39" fmla="*/ 826 h 1060"/>
                  <a:gd name="T40" fmla="*/ 1148 w 1149"/>
                  <a:gd name="T41" fmla="*/ 772 h 1060"/>
                  <a:gd name="T42" fmla="*/ 1140 w 1149"/>
                  <a:gd name="T43" fmla="*/ 710 h 1060"/>
                  <a:gd name="T44" fmla="*/ 1120 w 1149"/>
                  <a:gd name="T45" fmla="*/ 661 h 1060"/>
                  <a:gd name="T46" fmla="*/ 1113 w 1149"/>
                  <a:gd name="T47" fmla="*/ 654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9" h="1060">
                    <a:moveTo>
                      <a:pt x="1113" y="654"/>
                    </a:moveTo>
                    <a:lnTo>
                      <a:pt x="1051" y="654"/>
                    </a:lnTo>
                    <a:lnTo>
                      <a:pt x="1061" y="656"/>
                    </a:lnTo>
                    <a:lnTo>
                      <a:pt x="1070" y="662"/>
                    </a:lnTo>
                    <a:lnTo>
                      <a:pt x="1079" y="671"/>
                    </a:lnTo>
                    <a:lnTo>
                      <a:pt x="1088" y="684"/>
                    </a:lnTo>
                    <a:lnTo>
                      <a:pt x="1096" y="703"/>
                    </a:lnTo>
                    <a:lnTo>
                      <a:pt x="1102" y="724"/>
                    </a:lnTo>
                    <a:lnTo>
                      <a:pt x="1106" y="747"/>
                    </a:lnTo>
                    <a:lnTo>
                      <a:pt x="1108" y="772"/>
                    </a:lnTo>
                    <a:lnTo>
                      <a:pt x="1106" y="796"/>
                    </a:lnTo>
                    <a:lnTo>
                      <a:pt x="1102" y="819"/>
                    </a:lnTo>
                    <a:lnTo>
                      <a:pt x="1096" y="841"/>
                    </a:lnTo>
                    <a:lnTo>
                      <a:pt x="1088" y="859"/>
                    </a:lnTo>
                    <a:lnTo>
                      <a:pt x="1083" y="868"/>
                    </a:lnTo>
                    <a:lnTo>
                      <a:pt x="1077" y="875"/>
                    </a:lnTo>
                    <a:lnTo>
                      <a:pt x="1071" y="880"/>
                    </a:lnTo>
                    <a:lnTo>
                      <a:pt x="1119" y="880"/>
                    </a:lnTo>
                    <a:lnTo>
                      <a:pt x="1126" y="871"/>
                    </a:lnTo>
                    <a:lnTo>
                      <a:pt x="1142" y="826"/>
                    </a:lnTo>
                    <a:lnTo>
                      <a:pt x="1148" y="772"/>
                    </a:lnTo>
                    <a:lnTo>
                      <a:pt x="1140" y="710"/>
                    </a:lnTo>
                    <a:lnTo>
                      <a:pt x="1120" y="661"/>
                    </a:lnTo>
                    <a:lnTo>
                      <a:pt x="1113" y="65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09" name="Freeform 68">
                <a:extLst>
                  <a:ext uri="{FF2B5EF4-FFF2-40B4-BE49-F238E27FC236}">
                    <a16:creationId xmlns:a16="http://schemas.microsoft.com/office/drawing/2014/main" id="{6ACC7D46-7B64-35EE-B95D-E78162D86180}"/>
                  </a:ext>
                </a:extLst>
              </p:cNvPr>
              <p:cNvSpPr/>
              <p:nvPr/>
            </p:nvSpPr>
            <p:spPr bwMode="auto">
              <a:xfrm>
                <a:off x="9326" y="4252"/>
                <a:ext cx="1149" cy="1060"/>
              </a:xfrm>
              <a:custGeom>
                <a:avLst/>
                <a:gdLst>
                  <a:gd name="T0" fmla="*/ 874 w 1149"/>
                  <a:gd name="T1" fmla="*/ 334 h 1060"/>
                  <a:gd name="T2" fmla="*/ 672 w 1149"/>
                  <a:gd name="T3" fmla="*/ 334 h 1060"/>
                  <a:gd name="T4" fmla="*/ 663 w 1149"/>
                  <a:gd name="T5" fmla="*/ 343 h 1060"/>
                  <a:gd name="T6" fmla="*/ 663 w 1149"/>
                  <a:gd name="T7" fmla="*/ 430 h 1060"/>
                  <a:gd name="T8" fmla="*/ 703 w 1149"/>
                  <a:gd name="T9" fmla="*/ 430 h 1060"/>
                  <a:gd name="T10" fmla="*/ 703 w 1149"/>
                  <a:gd name="T11" fmla="*/ 372 h 1060"/>
                  <a:gd name="T12" fmla="*/ 883 w 1149"/>
                  <a:gd name="T13" fmla="*/ 372 h 1060"/>
                  <a:gd name="T14" fmla="*/ 883 w 1149"/>
                  <a:gd name="T15" fmla="*/ 343 h 1060"/>
                  <a:gd name="T16" fmla="*/ 874 w 1149"/>
                  <a:gd name="T17" fmla="*/ 334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060">
                    <a:moveTo>
                      <a:pt x="874" y="334"/>
                    </a:moveTo>
                    <a:lnTo>
                      <a:pt x="672" y="334"/>
                    </a:lnTo>
                    <a:lnTo>
                      <a:pt x="663" y="343"/>
                    </a:lnTo>
                    <a:lnTo>
                      <a:pt x="663" y="430"/>
                    </a:lnTo>
                    <a:lnTo>
                      <a:pt x="703" y="430"/>
                    </a:lnTo>
                    <a:lnTo>
                      <a:pt x="703" y="372"/>
                    </a:lnTo>
                    <a:lnTo>
                      <a:pt x="883" y="372"/>
                    </a:lnTo>
                    <a:lnTo>
                      <a:pt x="883" y="343"/>
                    </a:lnTo>
                    <a:lnTo>
                      <a:pt x="874" y="33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0" name="Freeform 69">
                <a:extLst>
                  <a:ext uri="{FF2B5EF4-FFF2-40B4-BE49-F238E27FC236}">
                    <a16:creationId xmlns:a16="http://schemas.microsoft.com/office/drawing/2014/main" id="{96557291-F220-AABD-8928-73EFE2CB3D99}"/>
                  </a:ext>
                </a:extLst>
              </p:cNvPr>
              <p:cNvSpPr/>
              <p:nvPr/>
            </p:nvSpPr>
            <p:spPr bwMode="auto">
              <a:xfrm>
                <a:off x="9326" y="4252"/>
                <a:ext cx="1149" cy="1060"/>
              </a:xfrm>
              <a:custGeom>
                <a:avLst/>
                <a:gdLst>
                  <a:gd name="T0" fmla="*/ 883 w 1149"/>
                  <a:gd name="T1" fmla="*/ 372 h 1060"/>
                  <a:gd name="T2" fmla="*/ 843 w 1149"/>
                  <a:gd name="T3" fmla="*/ 372 h 1060"/>
                  <a:gd name="T4" fmla="*/ 843 w 1149"/>
                  <a:gd name="T5" fmla="*/ 430 h 1060"/>
                  <a:gd name="T6" fmla="*/ 883 w 1149"/>
                  <a:gd name="T7" fmla="*/ 430 h 1060"/>
                  <a:gd name="T8" fmla="*/ 883 w 1149"/>
                  <a:gd name="T9" fmla="*/ 372 h 1060"/>
                </a:gdLst>
                <a:ahLst/>
                <a:cxnLst>
                  <a:cxn ang="0">
                    <a:pos x="T0" y="T1"/>
                  </a:cxn>
                  <a:cxn ang="0">
                    <a:pos x="T2" y="T3"/>
                  </a:cxn>
                  <a:cxn ang="0">
                    <a:pos x="T4" y="T5"/>
                  </a:cxn>
                  <a:cxn ang="0">
                    <a:pos x="T6" y="T7"/>
                  </a:cxn>
                  <a:cxn ang="0">
                    <a:pos x="T8" y="T9"/>
                  </a:cxn>
                </a:cxnLst>
                <a:rect l="0" t="0" r="r" b="b"/>
                <a:pathLst>
                  <a:path w="1149" h="1060">
                    <a:moveTo>
                      <a:pt x="883" y="372"/>
                    </a:moveTo>
                    <a:lnTo>
                      <a:pt x="843" y="372"/>
                    </a:lnTo>
                    <a:lnTo>
                      <a:pt x="843" y="430"/>
                    </a:lnTo>
                    <a:lnTo>
                      <a:pt x="883" y="430"/>
                    </a:lnTo>
                    <a:lnTo>
                      <a:pt x="883" y="372"/>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1" name="Freeform 70">
                <a:extLst>
                  <a:ext uri="{FF2B5EF4-FFF2-40B4-BE49-F238E27FC236}">
                    <a16:creationId xmlns:a16="http://schemas.microsoft.com/office/drawing/2014/main" id="{F9975DAC-885B-8190-5B61-6B86976EFD13}"/>
                  </a:ext>
                </a:extLst>
              </p:cNvPr>
              <p:cNvSpPr/>
              <p:nvPr/>
            </p:nvSpPr>
            <p:spPr bwMode="auto">
              <a:xfrm>
                <a:off x="9326" y="4252"/>
                <a:ext cx="1149" cy="1060"/>
              </a:xfrm>
              <a:custGeom>
                <a:avLst/>
                <a:gdLst>
                  <a:gd name="T0" fmla="*/ 832 w 1149"/>
                  <a:gd name="T1" fmla="*/ 222 h 1060"/>
                  <a:gd name="T2" fmla="*/ 714 w 1149"/>
                  <a:gd name="T3" fmla="*/ 222 h 1060"/>
                  <a:gd name="T4" fmla="*/ 705 w 1149"/>
                  <a:gd name="T5" fmla="*/ 231 h 1060"/>
                  <a:gd name="T6" fmla="*/ 705 w 1149"/>
                  <a:gd name="T7" fmla="*/ 334 h 1060"/>
                  <a:gd name="T8" fmla="*/ 745 w 1149"/>
                  <a:gd name="T9" fmla="*/ 334 h 1060"/>
                  <a:gd name="T10" fmla="*/ 745 w 1149"/>
                  <a:gd name="T11" fmla="*/ 261 h 1060"/>
                  <a:gd name="T12" fmla="*/ 841 w 1149"/>
                  <a:gd name="T13" fmla="*/ 261 h 1060"/>
                  <a:gd name="T14" fmla="*/ 841 w 1149"/>
                  <a:gd name="T15" fmla="*/ 231 h 1060"/>
                  <a:gd name="T16" fmla="*/ 832 w 1149"/>
                  <a:gd name="T17" fmla="*/ 222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060">
                    <a:moveTo>
                      <a:pt x="832" y="222"/>
                    </a:moveTo>
                    <a:lnTo>
                      <a:pt x="714" y="222"/>
                    </a:lnTo>
                    <a:lnTo>
                      <a:pt x="705" y="231"/>
                    </a:lnTo>
                    <a:lnTo>
                      <a:pt x="705" y="334"/>
                    </a:lnTo>
                    <a:lnTo>
                      <a:pt x="745" y="334"/>
                    </a:lnTo>
                    <a:lnTo>
                      <a:pt x="745" y="261"/>
                    </a:lnTo>
                    <a:lnTo>
                      <a:pt x="841" y="261"/>
                    </a:lnTo>
                    <a:lnTo>
                      <a:pt x="841" y="231"/>
                    </a:lnTo>
                    <a:lnTo>
                      <a:pt x="832" y="222"/>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2" name="Freeform 71">
                <a:extLst>
                  <a:ext uri="{FF2B5EF4-FFF2-40B4-BE49-F238E27FC236}">
                    <a16:creationId xmlns:a16="http://schemas.microsoft.com/office/drawing/2014/main" id="{D91AEE67-8B8E-A758-7D56-B969CA6CEE2E}"/>
                  </a:ext>
                </a:extLst>
              </p:cNvPr>
              <p:cNvSpPr/>
              <p:nvPr/>
            </p:nvSpPr>
            <p:spPr bwMode="auto">
              <a:xfrm>
                <a:off x="9326" y="4252"/>
                <a:ext cx="1149" cy="1060"/>
              </a:xfrm>
              <a:custGeom>
                <a:avLst/>
                <a:gdLst>
                  <a:gd name="T0" fmla="*/ 841 w 1149"/>
                  <a:gd name="T1" fmla="*/ 261 h 1060"/>
                  <a:gd name="T2" fmla="*/ 801 w 1149"/>
                  <a:gd name="T3" fmla="*/ 261 h 1060"/>
                  <a:gd name="T4" fmla="*/ 801 w 1149"/>
                  <a:gd name="T5" fmla="*/ 334 h 1060"/>
                  <a:gd name="T6" fmla="*/ 841 w 1149"/>
                  <a:gd name="T7" fmla="*/ 334 h 1060"/>
                  <a:gd name="T8" fmla="*/ 841 w 1149"/>
                  <a:gd name="T9" fmla="*/ 261 h 1060"/>
                </a:gdLst>
                <a:ahLst/>
                <a:cxnLst>
                  <a:cxn ang="0">
                    <a:pos x="T0" y="T1"/>
                  </a:cxn>
                  <a:cxn ang="0">
                    <a:pos x="T2" y="T3"/>
                  </a:cxn>
                  <a:cxn ang="0">
                    <a:pos x="T4" y="T5"/>
                  </a:cxn>
                  <a:cxn ang="0">
                    <a:pos x="T6" y="T7"/>
                  </a:cxn>
                  <a:cxn ang="0">
                    <a:pos x="T8" y="T9"/>
                  </a:cxn>
                </a:cxnLst>
                <a:rect l="0" t="0" r="r" b="b"/>
                <a:pathLst>
                  <a:path w="1149" h="1060">
                    <a:moveTo>
                      <a:pt x="841" y="261"/>
                    </a:moveTo>
                    <a:lnTo>
                      <a:pt x="801" y="261"/>
                    </a:lnTo>
                    <a:lnTo>
                      <a:pt x="801" y="334"/>
                    </a:lnTo>
                    <a:lnTo>
                      <a:pt x="841" y="334"/>
                    </a:lnTo>
                    <a:lnTo>
                      <a:pt x="841" y="261"/>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3" name="Freeform 72">
                <a:extLst>
                  <a:ext uri="{FF2B5EF4-FFF2-40B4-BE49-F238E27FC236}">
                    <a16:creationId xmlns:a16="http://schemas.microsoft.com/office/drawing/2014/main" id="{BCE3C397-2F55-93AD-DC9D-3D6EA6E34367}"/>
                  </a:ext>
                </a:extLst>
              </p:cNvPr>
              <p:cNvSpPr/>
              <p:nvPr/>
            </p:nvSpPr>
            <p:spPr bwMode="auto">
              <a:xfrm>
                <a:off x="9326" y="4252"/>
                <a:ext cx="1149" cy="1060"/>
              </a:xfrm>
              <a:custGeom>
                <a:avLst/>
                <a:gdLst>
                  <a:gd name="T0" fmla="*/ 791 w 1149"/>
                  <a:gd name="T1" fmla="*/ 91 h 1060"/>
                  <a:gd name="T2" fmla="*/ 751 w 1149"/>
                  <a:gd name="T3" fmla="*/ 91 h 1060"/>
                  <a:gd name="T4" fmla="*/ 751 w 1149"/>
                  <a:gd name="T5" fmla="*/ 222 h 1060"/>
                  <a:gd name="T6" fmla="*/ 791 w 1149"/>
                  <a:gd name="T7" fmla="*/ 222 h 1060"/>
                  <a:gd name="T8" fmla="*/ 791 w 1149"/>
                  <a:gd name="T9" fmla="*/ 91 h 1060"/>
                </a:gdLst>
                <a:ahLst/>
                <a:cxnLst>
                  <a:cxn ang="0">
                    <a:pos x="T0" y="T1"/>
                  </a:cxn>
                  <a:cxn ang="0">
                    <a:pos x="T2" y="T3"/>
                  </a:cxn>
                  <a:cxn ang="0">
                    <a:pos x="T4" y="T5"/>
                  </a:cxn>
                  <a:cxn ang="0">
                    <a:pos x="T6" y="T7"/>
                  </a:cxn>
                  <a:cxn ang="0">
                    <a:pos x="T8" y="T9"/>
                  </a:cxn>
                </a:cxnLst>
                <a:rect l="0" t="0" r="r" b="b"/>
                <a:pathLst>
                  <a:path w="1149" h="1060">
                    <a:moveTo>
                      <a:pt x="791" y="91"/>
                    </a:moveTo>
                    <a:lnTo>
                      <a:pt x="751" y="91"/>
                    </a:lnTo>
                    <a:lnTo>
                      <a:pt x="751" y="222"/>
                    </a:lnTo>
                    <a:lnTo>
                      <a:pt x="791" y="222"/>
                    </a:lnTo>
                    <a:lnTo>
                      <a:pt x="791" y="91"/>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4" name="Freeform 73">
                <a:extLst>
                  <a:ext uri="{FF2B5EF4-FFF2-40B4-BE49-F238E27FC236}">
                    <a16:creationId xmlns:a16="http://schemas.microsoft.com/office/drawing/2014/main" id="{D0E2A226-AC1F-B2FA-5182-2C63806CB849}"/>
                  </a:ext>
                </a:extLst>
              </p:cNvPr>
              <p:cNvSpPr/>
              <p:nvPr/>
            </p:nvSpPr>
            <p:spPr bwMode="auto">
              <a:xfrm>
                <a:off x="9326" y="4252"/>
                <a:ext cx="1149" cy="1060"/>
              </a:xfrm>
              <a:custGeom>
                <a:avLst/>
                <a:gdLst>
                  <a:gd name="T0" fmla="*/ 583 w 1149"/>
                  <a:gd name="T1" fmla="*/ 99 h 1060"/>
                  <a:gd name="T2" fmla="*/ 280 w 1149"/>
                  <a:gd name="T3" fmla="*/ 99 h 1060"/>
                  <a:gd name="T4" fmla="*/ 271 w 1149"/>
                  <a:gd name="T5" fmla="*/ 107 h 1060"/>
                  <a:gd name="T6" fmla="*/ 271 w 1149"/>
                  <a:gd name="T7" fmla="*/ 174 h 1060"/>
                  <a:gd name="T8" fmla="*/ 311 w 1149"/>
                  <a:gd name="T9" fmla="*/ 174 h 1060"/>
                  <a:gd name="T10" fmla="*/ 311 w 1149"/>
                  <a:gd name="T11" fmla="*/ 137 h 1060"/>
                  <a:gd name="T12" fmla="*/ 592 w 1149"/>
                  <a:gd name="T13" fmla="*/ 137 h 1060"/>
                  <a:gd name="T14" fmla="*/ 592 w 1149"/>
                  <a:gd name="T15" fmla="*/ 107 h 1060"/>
                  <a:gd name="T16" fmla="*/ 583 w 1149"/>
                  <a:gd name="T17" fmla="*/ 99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060">
                    <a:moveTo>
                      <a:pt x="583" y="99"/>
                    </a:moveTo>
                    <a:lnTo>
                      <a:pt x="280" y="99"/>
                    </a:lnTo>
                    <a:lnTo>
                      <a:pt x="271" y="107"/>
                    </a:lnTo>
                    <a:lnTo>
                      <a:pt x="271" y="174"/>
                    </a:lnTo>
                    <a:lnTo>
                      <a:pt x="311" y="174"/>
                    </a:lnTo>
                    <a:lnTo>
                      <a:pt x="311" y="137"/>
                    </a:lnTo>
                    <a:lnTo>
                      <a:pt x="592" y="137"/>
                    </a:lnTo>
                    <a:lnTo>
                      <a:pt x="592" y="107"/>
                    </a:lnTo>
                    <a:lnTo>
                      <a:pt x="583" y="99"/>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5" name="Freeform 74">
                <a:extLst>
                  <a:ext uri="{FF2B5EF4-FFF2-40B4-BE49-F238E27FC236}">
                    <a16:creationId xmlns:a16="http://schemas.microsoft.com/office/drawing/2014/main" id="{3A2DEF29-83AB-00BC-7EA0-EB9953C76AB1}"/>
                  </a:ext>
                </a:extLst>
              </p:cNvPr>
              <p:cNvSpPr/>
              <p:nvPr/>
            </p:nvSpPr>
            <p:spPr bwMode="auto">
              <a:xfrm>
                <a:off x="9326" y="4252"/>
                <a:ext cx="1149" cy="1060"/>
              </a:xfrm>
              <a:custGeom>
                <a:avLst/>
                <a:gdLst>
                  <a:gd name="T0" fmla="*/ 592 w 1149"/>
                  <a:gd name="T1" fmla="*/ 137 h 1060"/>
                  <a:gd name="T2" fmla="*/ 552 w 1149"/>
                  <a:gd name="T3" fmla="*/ 137 h 1060"/>
                  <a:gd name="T4" fmla="*/ 552 w 1149"/>
                  <a:gd name="T5" fmla="*/ 174 h 1060"/>
                  <a:gd name="T6" fmla="*/ 592 w 1149"/>
                  <a:gd name="T7" fmla="*/ 174 h 1060"/>
                  <a:gd name="T8" fmla="*/ 592 w 1149"/>
                  <a:gd name="T9" fmla="*/ 137 h 1060"/>
                </a:gdLst>
                <a:ahLst/>
                <a:cxnLst>
                  <a:cxn ang="0">
                    <a:pos x="T0" y="T1"/>
                  </a:cxn>
                  <a:cxn ang="0">
                    <a:pos x="T2" y="T3"/>
                  </a:cxn>
                  <a:cxn ang="0">
                    <a:pos x="T4" y="T5"/>
                  </a:cxn>
                  <a:cxn ang="0">
                    <a:pos x="T6" y="T7"/>
                  </a:cxn>
                  <a:cxn ang="0">
                    <a:pos x="T8" y="T9"/>
                  </a:cxn>
                </a:cxnLst>
                <a:rect l="0" t="0" r="r" b="b"/>
                <a:pathLst>
                  <a:path w="1149" h="1060">
                    <a:moveTo>
                      <a:pt x="592" y="137"/>
                    </a:moveTo>
                    <a:lnTo>
                      <a:pt x="552" y="137"/>
                    </a:lnTo>
                    <a:lnTo>
                      <a:pt x="552" y="174"/>
                    </a:lnTo>
                    <a:lnTo>
                      <a:pt x="592" y="174"/>
                    </a:lnTo>
                    <a:lnTo>
                      <a:pt x="592" y="137"/>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6" name="Freeform 75">
                <a:extLst>
                  <a:ext uri="{FF2B5EF4-FFF2-40B4-BE49-F238E27FC236}">
                    <a16:creationId xmlns:a16="http://schemas.microsoft.com/office/drawing/2014/main" id="{5BB517BF-9649-3802-DBAB-63C017498301}"/>
                  </a:ext>
                </a:extLst>
              </p:cNvPr>
              <p:cNvSpPr/>
              <p:nvPr/>
            </p:nvSpPr>
            <p:spPr bwMode="auto">
              <a:xfrm>
                <a:off x="9326" y="4252"/>
                <a:ext cx="1149" cy="1060"/>
              </a:xfrm>
              <a:custGeom>
                <a:avLst/>
                <a:gdLst>
                  <a:gd name="T0" fmla="*/ 494 w 1149"/>
                  <a:gd name="T1" fmla="*/ 0 h 1060"/>
                  <a:gd name="T2" fmla="*/ 369 w 1149"/>
                  <a:gd name="T3" fmla="*/ 0 h 1060"/>
                  <a:gd name="T4" fmla="*/ 360 w 1149"/>
                  <a:gd name="T5" fmla="*/ 8 h 1060"/>
                  <a:gd name="T6" fmla="*/ 360 w 1149"/>
                  <a:gd name="T7" fmla="*/ 99 h 1060"/>
                  <a:gd name="T8" fmla="*/ 503 w 1149"/>
                  <a:gd name="T9" fmla="*/ 99 h 1060"/>
                  <a:gd name="T10" fmla="*/ 503 w 1149"/>
                  <a:gd name="T11" fmla="*/ 99 h 1060"/>
                  <a:gd name="T12" fmla="*/ 400 w 1149"/>
                  <a:gd name="T13" fmla="*/ 99 h 1060"/>
                  <a:gd name="T14" fmla="*/ 400 w 1149"/>
                  <a:gd name="T15" fmla="*/ 38 h 1060"/>
                  <a:gd name="T16" fmla="*/ 503 w 1149"/>
                  <a:gd name="T17" fmla="*/ 38 h 1060"/>
                  <a:gd name="T18" fmla="*/ 503 w 1149"/>
                  <a:gd name="T19" fmla="*/ 8 h 1060"/>
                  <a:gd name="T20" fmla="*/ 494 w 1149"/>
                  <a:gd name="T21"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9" h="1060">
                    <a:moveTo>
                      <a:pt x="494" y="0"/>
                    </a:moveTo>
                    <a:lnTo>
                      <a:pt x="369" y="0"/>
                    </a:lnTo>
                    <a:lnTo>
                      <a:pt x="360" y="8"/>
                    </a:lnTo>
                    <a:lnTo>
                      <a:pt x="360" y="99"/>
                    </a:lnTo>
                    <a:lnTo>
                      <a:pt x="503" y="99"/>
                    </a:lnTo>
                    <a:lnTo>
                      <a:pt x="503" y="99"/>
                    </a:lnTo>
                    <a:lnTo>
                      <a:pt x="400" y="99"/>
                    </a:lnTo>
                    <a:lnTo>
                      <a:pt x="400" y="38"/>
                    </a:lnTo>
                    <a:lnTo>
                      <a:pt x="503" y="38"/>
                    </a:lnTo>
                    <a:lnTo>
                      <a:pt x="503" y="8"/>
                    </a:lnTo>
                    <a:lnTo>
                      <a:pt x="494" y="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17" name="Freeform 76">
                <a:extLst>
                  <a:ext uri="{FF2B5EF4-FFF2-40B4-BE49-F238E27FC236}">
                    <a16:creationId xmlns:a16="http://schemas.microsoft.com/office/drawing/2014/main" id="{B20B8246-B3C6-647B-B70C-78B45EFA2C47}"/>
                  </a:ext>
                </a:extLst>
              </p:cNvPr>
              <p:cNvSpPr/>
              <p:nvPr/>
            </p:nvSpPr>
            <p:spPr bwMode="auto">
              <a:xfrm>
                <a:off x="9326" y="4252"/>
                <a:ext cx="1149" cy="1060"/>
              </a:xfrm>
              <a:custGeom>
                <a:avLst/>
                <a:gdLst>
                  <a:gd name="T0" fmla="*/ 503 w 1149"/>
                  <a:gd name="T1" fmla="*/ 38 h 1060"/>
                  <a:gd name="T2" fmla="*/ 463 w 1149"/>
                  <a:gd name="T3" fmla="*/ 38 h 1060"/>
                  <a:gd name="T4" fmla="*/ 463 w 1149"/>
                  <a:gd name="T5" fmla="*/ 99 h 1060"/>
                  <a:gd name="T6" fmla="*/ 503 w 1149"/>
                  <a:gd name="T7" fmla="*/ 99 h 1060"/>
                  <a:gd name="T8" fmla="*/ 503 w 1149"/>
                  <a:gd name="T9" fmla="*/ 38 h 1060"/>
                </a:gdLst>
                <a:ahLst/>
                <a:cxnLst>
                  <a:cxn ang="0">
                    <a:pos x="T0" y="T1"/>
                  </a:cxn>
                  <a:cxn ang="0">
                    <a:pos x="T2" y="T3"/>
                  </a:cxn>
                  <a:cxn ang="0">
                    <a:pos x="T4" y="T5"/>
                  </a:cxn>
                  <a:cxn ang="0">
                    <a:pos x="T6" y="T7"/>
                  </a:cxn>
                  <a:cxn ang="0">
                    <a:pos x="T8" y="T9"/>
                  </a:cxn>
                </a:cxnLst>
                <a:rect l="0" t="0" r="r" b="b"/>
                <a:pathLst>
                  <a:path w="1149" h="1060">
                    <a:moveTo>
                      <a:pt x="503" y="38"/>
                    </a:moveTo>
                    <a:lnTo>
                      <a:pt x="463" y="38"/>
                    </a:lnTo>
                    <a:lnTo>
                      <a:pt x="463" y="99"/>
                    </a:lnTo>
                    <a:lnTo>
                      <a:pt x="503" y="99"/>
                    </a:lnTo>
                    <a:lnTo>
                      <a:pt x="503" y="38"/>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grpSp>
          <p:nvGrpSpPr>
            <p:cNvPr id="33" name="Group 77">
              <a:extLst>
                <a:ext uri="{FF2B5EF4-FFF2-40B4-BE49-F238E27FC236}">
                  <a16:creationId xmlns:a16="http://schemas.microsoft.com/office/drawing/2014/main" id="{4C7AB20D-7F22-7CDC-9EDB-B4192A7369DD}"/>
                </a:ext>
              </a:extLst>
            </p:cNvPr>
            <p:cNvGrpSpPr/>
            <p:nvPr/>
          </p:nvGrpSpPr>
          <p:grpSpPr bwMode="auto">
            <a:xfrm>
              <a:off x="8388018" y="4392459"/>
              <a:ext cx="101600" cy="194945"/>
              <a:chOff x="10016" y="4803"/>
              <a:chExt cx="160" cy="307"/>
            </a:xfrm>
          </p:grpSpPr>
          <p:sp>
            <p:nvSpPr>
              <p:cNvPr id="92" name="Freeform 78">
                <a:extLst>
                  <a:ext uri="{FF2B5EF4-FFF2-40B4-BE49-F238E27FC236}">
                    <a16:creationId xmlns:a16="http://schemas.microsoft.com/office/drawing/2014/main" id="{1165DCD6-9442-4476-781E-B1667A5CCE23}"/>
                  </a:ext>
                </a:extLst>
              </p:cNvPr>
              <p:cNvSpPr/>
              <p:nvPr/>
            </p:nvSpPr>
            <p:spPr bwMode="auto">
              <a:xfrm>
                <a:off x="10016" y="4803"/>
                <a:ext cx="160" cy="307"/>
              </a:xfrm>
              <a:custGeom>
                <a:avLst/>
                <a:gdLst>
                  <a:gd name="T0" fmla="*/ 0 w 160"/>
                  <a:gd name="T1" fmla="*/ 0 h 307"/>
                  <a:gd name="T2" fmla="*/ 159 w 160"/>
                  <a:gd name="T3" fmla="*/ 0 h 307"/>
                </a:gdLst>
                <a:ahLst/>
                <a:cxnLst>
                  <a:cxn ang="0">
                    <a:pos x="T0" y="T1"/>
                  </a:cxn>
                  <a:cxn ang="0">
                    <a:pos x="T2" y="T3"/>
                  </a:cxn>
                </a:cxnLst>
                <a:rect l="0" t="0" r="r" b="b"/>
                <a:pathLst>
                  <a:path w="160" h="307">
                    <a:moveTo>
                      <a:pt x="0" y="0"/>
                    </a:moveTo>
                    <a:lnTo>
                      <a:pt x="159" y="0"/>
                    </a:lnTo>
                  </a:path>
                </a:pathLst>
              </a:custGeom>
              <a:noFill/>
              <a:ln w="24371">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3" name="Freeform 79">
                <a:extLst>
                  <a:ext uri="{FF2B5EF4-FFF2-40B4-BE49-F238E27FC236}">
                    <a16:creationId xmlns:a16="http://schemas.microsoft.com/office/drawing/2014/main" id="{95285A62-7ACF-C642-BE1D-3A67309D994F}"/>
                  </a:ext>
                </a:extLst>
              </p:cNvPr>
              <p:cNvSpPr/>
              <p:nvPr/>
            </p:nvSpPr>
            <p:spPr bwMode="auto">
              <a:xfrm>
                <a:off x="10016" y="4803"/>
                <a:ext cx="160" cy="307"/>
              </a:xfrm>
              <a:custGeom>
                <a:avLst/>
                <a:gdLst>
                  <a:gd name="T0" fmla="*/ 0 w 160"/>
                  <a:gd name="T1" fmla="*/ 76 h 307"/>
                  <a:gd name="T2" fmla="*/ 159 w 160"/>
                  <a:gd name="T3" fmla="*/ 76 h 307"/>
                </a:gdLst>
                <a:ahLst/>
                <a:cxnLst>
                  <a:cxn ang="0">
                    <a:pos x="T0" y="T1"/>
                  </a:cxn>
                  <a:cxn ang="0">
                    <a:pos x="T2" y="T3"/>
                  </a:cxn>
                </a:cxnLst>
                <a:rect l="0" t="0" r="r" b="b"/>
                <a:pathLst>
                  <a:path w="160" h="307">
                    <a:moveTo>
                      <a:pt x="0" y="76"/>
                    </a:moveTo>
                    <a:lnTo>
                      <a:pt x="159" y="76"/>
                    </a:lnTo>
                  </a:path>
                </a:pathLst>
              </a:custGeom>
              <a:noFill/>
              <a:ln w="24371">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4" name="Freeform 80">
                <a:extLst>
                  <a:ext uri="{FF2B5EF4-FFF2-40B4-BE49-F238E27FC236}">
                    <a16:creationId xmlns:a16="http://schemas.microsoft.com/office/drawing/2014/main" id="{0FC0560E-0D3E-1FA0-A7BD-3CF8B37E4391}"/>
                  </a:ext>
                </a:extLst>
              </p:cNvPr>
              <p:cNvSpPr/>
              <p:nvPr/>
            </p:nvSpPr>
            <p:spPr bwMode="auto">
              <a:xfrm>
                <a:off x="10016" y="4803"/>
                <a:ext cx="160" cy="307"/>
              </a:xfrm>
              <a:custGeom>
                <a:avLst/>
                <a:gdLst>
                  <a:gd name="T0" fmla="*/ 0 w 160"/>
                  <a:gd name="T1" fmla="*/ 153 h 307"/>
                  <a:gd name="T2" fmla="*/ 159 w 160"/>
                  <a:gd name="T3" fmla="*/ 153 h 307"/>
                </a:gdLst>
                <a:ahLst/>
                <a:cxnLst>
                  <a:cxn ang="0">
                    <a:pos x="T0" y="T1"/>
                  </a:cxn>
                  <a:cxn ang="0">
                    <a:pos x="T2" y="T3"/>
                  </a:cxn>
                </a:cxnLst>
                <a:rect l="0" t="0" r="r" b="b"/>
                <a:pathLst>
                  <a:path w="160" h="307">
                    <a:moveTo>
                      <a:pt x="0" y="153"/>
                    </a:moveTo>
                    <a:lnTo>
                      <a:pt x="159" y="153"/>
                    </a:lnTo>
                  </a:path>
                </a:pathLst>
              </a:custGeom>
              <a:noFill/>
              <a:ln w="24371">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5" name="Freeform 81">
                <a:extLst>
                  <a:ext uri="{FF2B5EF4-FFF2-40B4-BE49-F238E27FC236}">
                    <a16:creationId xmlns:a16="http://schemas.microsoft.com/office/drawing/2014/main" id="{E8B0504D-5A71-1C87-AFA2-38A37FD825C2}"/>
                  </a:ext>
                </a:extLst>
              </p:cNvPr>
              <p:cNvSpPr/>
              <p:nvPr/>
            </p:nvSpPr>
            <p:spPr bwMode="auto">
              <a:xfrm>
                <a:off x="10016" y="4803"/>
                <a:ext cx="160" cy="307"/>
              </a:xfrm>
              <a:custGeom>
                <a:avLst/>
                <a:gdLst>
                  <a:gd name="T0" fmla="*/ 0 w 160"/>
                  <a:gd name="T1" fmla="*/ 229 h 307"/>
                  <a:gd name="T2" fmla="*/ 159 w 160"/>
                  <a:gd name="T3" fmla="*/ 229 h 307"/>
                </a:gdLst>
                <a:ahLst/>
                <a:cxnLst>
                  <a:cxn ang="0">
                    <a:pos x="T0" y="T1"/>
                  </a:cxn>
                  <a:cxn ang="0">
                    <a:pos x="T2" y="T3"/>
                  </a:cxn>
                </a:cxnLst>
                <a:rect l="0" t="0" r="r" b="b"/>
                <a:pathLst>
                  <a:path w="160" h="307">
                    <a:moveTo>
                      <a:pt x="0" y="229"/>
                    </a:moveTo>
                    <a:lnTo>
                      <a:pt x="159" y="229"/>
                    </a:lnTo>
                  </a:path>
                </a:pathLst>
              </a:custGeom>
              <a:noFill/>
              <a:ln w="24371">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6" name="Freeform 82">
                <a:extLst>
                  <a:ext uri="{FF2B5EF4-FFF2-40B4-BE49-F238E27FC236}">
                    <a16:creationId xmlns:a16="http://schemas.microsoft.com/office/drawing/2014/main" id="{2528DF7A-59E0-3128-5CF1-3553C777DA97}"/>
                  </a:ext>
                </a:extLst>
              </p:cNvPr>
              <p:cNvSpPr/>
              <p:nvPr/>
            </p:nvSpPr>
            <p:spPr bwMode="auto">
              <a:xfrm>
                <a:off x="10016" y="4803"/>
                <a:ext cx="160" cy="307"/>
              </a:xfrm>
              <a:custGeom>
                <a:avLst/>
                <a:gdLst>
                  <a:gd name="T0" fmla="*/ 0 w 160"/>
                  <a:gd name="T1" fmla="*/ 306 h 307"/>
                  <a:gd name="T2" fmla="*/ 159 w 160"/>
                  <a:gd name="T3" fmla="*/ 306 h 307"/>
                </a:gdLst>
                <a:ahLst/>
                <a:cxnLst>
                  <a:cxn ang="0">
                    <a:pos x="T0" y="T1"/>
                  </a:cxn>
                  <a:cxn ang="0">
                    <a:pos x="T2" y="T3"/>
                  </a:cxn>
                </a:cxnLst>
                <a:rect l="0" t="0" r="r" b="b"/>
                <a:pathLst>
                  <a:path w="160" h="307">
                    <a:moveTo>
                      <a:pt x="0" y="306"/>
                    </a:moveTo>
                    <a:lnTo>
                      <a:pt x="159" y="306"/>
                    </a:lnTo>
                  </a:path>
                </a:pathLst>
              </a:custGeom>
              <a:noFill/>
              <a:ln w="24371">
                <a:solidFill>
                  <a:srgbClr val="787A81"/>
                </a:solidFill>
                <a:rou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sp>
          <p:nvSpPr>
            <p:cNvPr id="34" name="Freeform 83">
              <a:extLst>
                <a:ext uri="{FF2B5EF4-FFF2-40B4-BE49-F238E27FC236}">
                  <a16:creationId xmlns:a16="http://schemas.microsoft.com/office/drawing/2014/main" id="{C2DB4804-E6B4-8672-6B0B-D171D98E2D1C}"/>
                </a:ext>
              </a:extLst>
            </p:cNvPr>
            <p:cNvSpPr/>
            <p:nvPr/>
          </p:nvSpPr>
          <p:spPr bwMode="auto">
            <a:xfrm>
              <a:off x="5068238" y="764704"/>
              <a:ext cx="1479550" cy="1478915"/>
            </a:xfrm>
            <a:custGeom>
              <a:avLst/>
              <a:gdLst>
                <a:gd name="T0" fmla="*/ 1088 w 2330"/>
                <a:gd name="T1" fmla="*/ 2 h 2329"/>
                <a:gd name="T2" fmla="*/ 939 w 2330"/>
                <a:gd name="T3" fmla="*/ 21 h 2329"/>
                <a:gd name="T4" fmla="*/ 796 w 2330"/>
                <a:gd name="T5" fmla="*/ 59 h 2329"/>
                <a:gd name="T6" fmla="*/ 661 w 2330"/>
                <a:gd name="T7" fmla="*/ 113 h 2329"/>
                <a:gd name="T8" fmla="*/ 535 w 2330"/>
                <a:gd name="T9" fmla="*/ 184 h 2329"/>
                <a:gd name="T10" fmla="*/ 420 w 2330"/>
                <a:gd name="T11" fmla="*/ 268 h 2329"/>
                <a:gd name="T12" fmla="*/ 316 w 2330"/>
                <a:gd name="T13" fmla="*/ 366 h 2329"/>
                <a:gd name="T14" fmla="*/ 224 w 2330"/>
                <a:gd name="T15" fmla="*/ 476 h 2329"/>
                <a:gd name="T16" fmla="*/ 147 w 2330"/>
                <a:gd name="T17" fmla="*/ 597 h 2329"/>
                <a:gd name="T18" fmla="*/ 84 w 2330"/>
                <a:gd name="T19" fmla="*/ 728 h 2329"/>
                <a:gd name="T20" fmla="*/ 38 w 2330"/>
                <a:gd name="T21" fmla="*/ 866 h 2329"/>
                <a:gd name="T22" fmla="*/ 9 w 2330"/>
                <a:gd name="T23" fmla="*/ 1012 h 2329"/>
                <a:gd name="T24" fmla="*/ 0 w 2330"/>
                <a:gd name="T25" fmla="*/ 1164 h 2329"/>
                <a:gd name="T26" fmla="*/ 9 w 2330"/>
                <a:gd name="T27" fmla="*/ 1316 h 2329"/>
                <a:gd name="T28" fmla="*/ 38 w 2330"/>
                <a:gd name="T29" fmla="*/ 1462 h 2329"/>
                <a:gd name="T30" fmla="*/ 84 w 2330"/>
                <a:gd name="T31" fmla="*/ 1601 h 2329"/>
                <a:gd name="T32" fmla="*/ 147 w 2330"/>
                <a:gd name="T33" fmla="*/ 1731 h 2329"/>
                <a:gd name="T34" fmla="*/ 224 w 2330"/>
                <a:gd name="T35" fmla="*/ 1852 h 2329"/>
                <a:gd name="T36" fmla="*/ 316 w 2330"/>
                <a:gd name="T37" fmla="*/ 1962 h 2329"/>
                <a:gd name="T38" fmla="*/ 420 w 2330"/>
                <a:gd name="T39" fmla="*/ 2060 h 2329"/>
                <a:gd name="T40" fmla="*/ 535 w 2330"/>
                <a:gd name="T41" fmla="*/ 2145 h 2329"/>
                <a:gd name="T42" fmla="*/ 661 w 2330"/>
                <a:gd name="T43" fmla="*/ 2215 h 2329"/>
                <a:gd name="T44" fmla="*/ 796 w 2330"/>
                <a:gd name="T45" fmla="*/ 2269 h 2329"/>
                <a:gd name="T46" fmla="*/ 939 w 2330"/>
                <a:gd name="T47" fmla="*/ 2307 h 2329"/>
                <a:gd name="T48" fmla="*/ 1088 w 2330"/>
                <a:gd name="T49" fmla="*/ 2326 h 2329"/>
                <a:gd name="T50" fmla="*/ 1241 w 2330"/>
                <a:gd name="T51" fmla="*/ 2326 h 2329"/>
                <a:gd name="T52" fmla="*/ 1390 w 2330"/>
                <a:gd name="T53" fmla="*/ 2307 h 2329"/>
                <a:gd name="T54" fmla="*/ 1532 w 2330"/>
                <a:gd name="T55" fmla="*/ 2269 h 2329"/>
                <a:gd name="T56" fmla="*/ 1667 w 2330"/>
                <a:gd name="T57" fmla="*/ 2215 h 2329"/>
                <a:gd name="T58" fmla="*/ 1793 w 2330"/>
                <a:gd name="T59" fmla="*/ 2145 h 2329"/>
                <a:gd name="T60" fmla="*/ 1908 w 2330"/>
                <a:gd name="T61" fmla="*/ 2060 h 2329"/>
                <a:gd name="T62" fmla="*/ 2013 w 2330"/>
                <a:gd name="T63" fmla="*/ 1962 h 2329"/>
                <a:gd name="T64" fmla="*/ 2104 w 2330"/>
                <a:gd name="T65" fmla="*/ 1852 h 2329"/>
                <a:gd name="T66" fmla="*/ 2182 w 2330"/>
                <a:gd name="T67" fmla="*/ 1731 h 2329"/>
                <a:gd name="T68" fmla="*/ 2244 w 2330"/>
                <a:gd name="T69" fmla="*/ 1601 h 2329"/>
                <a:gd name="T70" fmla="*/ 2290 w 2330"/>
                <a:gd name="T71" fmla="*/ 1462 h 2329"/>
                <a:gd name="T72" fmla="*/ 2319 w 2330"/>
                <a:gd name="T73" fmla="*/ 1316 h 2329"/>
                <a:gd name="T74" fmla="*/ 2329 w 2330"/>
                <a:gd name="T75" fmla="*/ 1164 h 2329"/>
                <a:gd name="T76" fmla="*/ 2319 w 2330"/>
                <a:gd name="T77" fmla="*/ 1012 h 2329"/>
                <a:gd name="T78" fmla="*/ 2290 w 2330"/>
                <a:gd name="T79" fmla="*/ 866 h 2329"/>
                <a:gd name="T80" fmla="*/ 2244 w 2330"/>
                <a:gd name="T81" fmla="*/ 728 h 2329"/>
                <a:gd name="T82" fmla="*/ 2182 w 2330"/>
                <a:gd name="T83" fmla="*/ 597 h 2329"/>
                <a:gd name="T84" fmla="*/ 2104 w 2330"/>
                <a:gd name="T85" fmla="*/ 476 h 2329"/>
                <a:gd name="T86" fmla="*/ 2013 w 2330"/>
                <a:gd name="T87" fmla="*/ 366 h 2329"/>
                <a:gd name="T88" fmla="*/ 1908 w 2330"/>
                <a:gd name="T89" fmla="*/ 268 h 2329"/>
                <a:gd name="T90" fmla="*/ 1793 w 2330"/>
                <a:gd name="T91" fmla="*/ 184 h 2329"/>
                <a:gd name="T92" fmla="*/ 1667 w 2330"/>
                <a:gd name="T93" fmla="*/ 113 h 2329"/>
                <a:gd name="T94" fmla="*/ 1532 w 2330"/>
                <a:gd name="T95" fmla="*/ 59 h 2329"/>
                <a:gd name="T96" fmla="*/ 1390 w 2330"/>
                <a:gd name="T97" fmla="*/ 21 h 2329"/>
                <a:gd name="T98" fmla="*/ 1241 w 2330"/>
                <a:gd name="T99" fmla="*/ 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30" h="2329">
                  <a:moveTo>
                    <a:pt x="1164" y="0"/>
                  </a:moveTo>
                  <a:lnTo>
                    <a:pt x="1088" y="2"/>
                  </a:lnTo>
                  <a:lnTo>
                    <a:pt x="1012" y="9"/>
                  </a:lnTo>
                  <a:lnTo>
                    <a:pt x="939" y="21"/>
                  </a:lnTo>
                  <a:lnTo>
                    <a:pt x="866" y="38"/>
                  </a:lnTo>
                  <a:lnTo>
                    <a:pt x="796" y="59"/>
                  </a:lnTo>
                  <a:lnTo>
                    <a:pt x="728" y="84"/>
                  </a:lnTo>
                  <a:lnTo>
                    <a:pt x="661" y="113"/>
                  </a:lnTo>
                  <a:lnTo>
                    <a:pt x="597" y="147"/>
                  </a:lnTo>
                  <a:lnTo>
                    <a:pt x="535" y="184"/>
                  </a:lnTo>
                  <a:lnTo>
                    <a:pt x="476" y="224"/>
                  </a:lnTo>
                  <a:lnTo>
                    <a:pt x="420" y="268"/>
                  </a:lnTo>
                  <a:lnTo>
                    <a:pt x="366" y="316"/>
                  </a:lnTo>
                  <a:lnTo>
                    <a:pt x="316" y="366"/>
                  </a:lnTo>
                  <a:lnTo>
                    <a:pt x="268" y="420"/>
                  </a:lnTo>
                  <a:lnTo>
                    <a:pt x="224" y="476"/>
                  </a:lnTo>
                  <a:lnTo>
                    <a:pt x="184" y="535"/>
                  </a:lnTo>
                  <a:lnTo>
                    <a:pt x="147" y="597"/>
                  </a:lnTo>
                  <a:lnTo>
                    <a:pt x="113" y="661"/>
                  </a:lnTo>
                  <a:lnTo>
                    <a:pt x="84" y="728"/>
                  </a:lnTo>
                  <a:lnTo>
                    <a:pt x="59" y="796"/>
                  </a:lnTo>
                  <a:lnTo>
                    <a:pt x="38" y="866"/>
                  </a:lnTo>
                  <a:lnTo>
                    <a:pt x="21" y="939"/>
                  </a:lnTo>
                  <a:lnTo>
                    <a:pt x="9" y="1012"/>
                  </a:lnTo>
                  <a:lnTo>
                    <a:pt x="2" y="1088"/>
                  </a:lnTo>
                  <a:lnTo>
                    <a:pt x="0" y="1164"/>
                  </a:lnTo>
                  <a:lnTo>
                    <a:pt x="2" y="1241"/>
                  </a:lnTo>
                  <a:lnTo>
                    <a:pt x="9" y="1316"/>
                  </a:lnTo>
                  <a:lnTo>
                    <a:pt x="21" y="1390"/>
                  </a:lnTo>
                  <a:lnTo>
                    <a:pt x="38" y="1462"/>
                  </a:lnTo>
                  <a:lnTo>
                    <a:pt x="59" y="1532"/>
                  </a:lnTo>
                  <a:lnTo>
                    <a:pt x="84" y="1601"/>
                  </a:lnTo>
                  <a:lnTo>
                    <a:pt x="113" y="1667"/>
                  </a:lnTo>
                  <a:lnTo>
                    <a:pt x="147" y="1731"/>
                  </a:lnTo>
                  <a:lnTo>
                    <a:pt x="184" y="1793"/>
                  </a:lnTo>
                  <a:lnTo>
                    <a:pt x="224" y="1852"/>
                  </a:lnTo>
                  <a:lnTo>
                    <a:pt x="268" y="1908"/>
                  </a:lnTo>
                  <a:lnTo>
                    <a:pt x="316" y="1962"/>
                  </a:lnTo>
                  <a:lnTo>
                    <a:pt x="366" y="2013"/>
                  </a:lnTo>
                  <a:lnTo>
                    <a:pt x="420" y="2060"/>
                  </a:lnTo>
                  <a:lnTo>
                    <a:pt x="476" y="2104"/>
                  </a:lnTo>
                  <a:lnTo>
                    <a:pt x="535" y="2145"/>
                  </a:lnTo>
                  <a:lnTo>
                    <a:pt x="597" y="2182"/>
                  </a:lnTo>
                  <a:lnTo>
                    <a:pt x="661" y="2215"/>
                  </a:lnTo>
                  <a:lnTo>
                    <a:pt x="728" y="2244"/>
                  </a:lnTo>
                  <a:lnTo>
                    <a:pt x="796" y="2269"/>
                  </a:lnTo>
                  <a:lnTo>
                    <a:pt x="866" y="2290"/>
                  </a:lnTo>
                  <a:lnTo>
                    <a:pt x="939" y="2307"/>
                  </a:lnTo>
                  <a:lnTo>
                    <a:pt x="1012" y="2319"/>
                  </a:lnTo>
                  <a:lnTo>
                    <a:pt x="1088" y="2326"/>
                  </a:lnTo>
                  <a:lnTo>
                    <a:pt x="1164" y="2329"/>
                  </a:lnTo>
                  <a:lnTo>
                    <a:pt x="1241" y="2326"/>
                  </a:lnTo>
                  <a:lnTo>
                    <a:pt x="1316" y="2319"/>
                  </a:lnTo>
                  <a:lnTo>
                    <a:pt x="1390" y="2307"/>
                  </a:lnTo>
                  <a:lnTo>
                    <a:pt x="1462" y="2290"/>
                  </a:lnTo>
                  <a:lnTo>
                    <a:pt x="1532" y="2269"/>
                  </a:lnTo>
                  <a:lnTo>
                    <a:pt x="1601" y="2244"/>
                  </a:lnTo>
                  <a:lnTo>
                    <a:pt x="1667" y="2215"/>
                  </a:lnTo>
                  <a:lnTo>
                    <a:pt x="1731" y="2182"/>
                  </a:lnTo>
                  <a:lnTo>
                    <a:pt x="1793" y="2145"/>
                  </a:lnTo>
                  <a:lnTo>
                    <a:pt x="1852" y="2104"/>
                  </a:lnTo>
                  <a:lnTo>
                    <a:pt x="1908" y="2060"/>
                  </a:lnTo>
                  <a:lnTo>
                    <a:pt x="1962" y="2013"/>
                  </a:lnTo>
                  <a:lnTo>
                    <a:pt x="2013" y="1962"/>
                  </a:lnTo>
                  <a:lnTo>
                    <a:pt x="2060" y="1908"/>
                  </a:lnTo>
                  <a:lnTo>
                    <a:pt x="2104" y="1852"/>
                  </a:lnTo>
                  <a:lnTo>
                    <a:pt x="2145" y="1793"/>
                  </a:lnTo>
                  <a:lnTo>
                    <a:pt x="2182" y="1731"/>
                  </a:lnTo>
                  <a:lnTo>
                    <a:pt x="2215" y="1667"/>
                  </a:lnTo>
                  <a:lnTo>
                    <a:pt x="2244" y="1601"/>
                  </a:lnTo>
                  <a:lnTo>
                    <a:pt x="2269" y="1532"/>
                  </a:lnTo>
                  <a:lnTo>
                    <a:pt x="2290" y="1462"/>
                  </a:lnTo>
                  <a:lnTo>
                    <a:pt x="2307" y="1390"/>
                  </a:lnTo>
                  <a:lnTo>
                    <a:pt x="2319" y="1316"/>
                  </a:lnTo>
                  <a:lnTo>
                    <a:pt x="2326" y="1241"/>
                  </a:lnTo>
                  <a:lnTo>
                    <a:pt x="2329" y="1164"/>
                  </a:lnTo>
                  <a:lnTo>
                    <a:pt x="2326" y="1088"/>
                  </a:lnTo>
                  <a:lnTo>
                    <a:pt x="2319" y="1012"/>
                  </a:lnTo>
                  <a:lnTo>
                    <a:pt x="2307" y="939"/>
                  </a:lnTo>
                  <a:lnTo>
                    <a:pt x="2290" y="866"/>
                  </a:lnTo>
                  <a:lnTo>
                    <a:pt x="2269" y="796"/>
                  </a:lnTo>
                  <a:lnTo>
                    <a:pt x="2244" y="728"/>
                  </a:lnTo>
                  <a:lnTo>
                    <a:pt x="2215" y="661"/>
                  </a:lnTo>
                  <a:lnTo>
                    <a:pt x="2182" y="597"/>
                  </a:lnTo>
                  <a:lnTo>
                    <a:pt x="2145" y="535"/>
                  </a:lnTo>
                  <a:lnTo>
                    <a:pt x="2104" y="476"/>
                  </a:lnTo>
                  <a:lnTo>
                    <a:pt x="2060" y="420"/>
                  </a:lnTo>
                  <a:lnTo>
                    <a:pt x="2013" y="366"/>
                  </a:lnTo>
                  <a:lnTo>
                    <a:pt x="1962" y="316"/>
                  </a:lnTo>
                  <a:lnTo>
                    <a:pt x="1908" y="268"/>
                  </a:lnTo>
                  <a:lnTo>
                    <a:pt x="1852" y="224"/>
                  </a:lnTo>
                  <a:lnTo>
                    <a:pt x="1793" y="184"/>
                  </a:lnTo>
                  <a:lnTo>
                    <a:pt x="1731" y="147"/>
                  </a:lnTo>
                  <a:lnTo>
                    <a:pt x="1667" y="113"/>
                  </a:lnTo>
                  <a:lnTo>
                    <a:pt x="1601" y="84"/>
                  </a:lnTo>
                  <a:lnTo>
                    <a:pt x="1532" y="59"/>
                  </a:lnTo>
                  <a:lnTo>
                    <a:pt x="1462" y="38"/>
                  </a:lnTo>
                  <a:lnTo>
                    <a:pt x="1390" y="21"/>
                  </a:lnTo>
                  <a:lnTo>
                    <a:pt x="1316" y="9"/>
                  </a:lnTo>
                  <a:lnTo>
                    <a:pt x="1241" y="2"/>
                  </a:lnTo>
                  <a:lnTo>
                    <a:pt x="1164" y="0"/>
                  </a:lnTo>
                  <a:close/>
                </a:path>
              </a:pathLst>
            </a:custGeom>
            <a:solidFill>
              <a:srgbClr val="E6DFD7"/>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nvGrpSpPr>
            <p:cNvPr id="35" name="Group 84">
              <a:extLst>
                <a:ext uri="{FF2B5EF4-FFF2-40B4-BE49-F238E27FC236}">
                  <a16:creationId xmlns:a16="http://schemas.microsoft.com/office/drawing/2014/main" id="{17D75F31-7EE3-6167-29AF-B15548D4AEFF}"/>
                </a:ext>
              </a:extLst>
            </p:cNvPr>
            <p:cNvGrpSpPr/>
            <p:nvPr/>
          </p:nvGrpSpPr>
          <p:grpSpPr bwMode="auto">
            <a:xfrm>
              <a:off x="5456223" y="1028864"/>
              <a:ext cx="327660" cy="391160"/>
              <a:chOff x="5399" y="-494"/>
              <a:chExt cx="516" cy="616"/>
            </a:xfrm>
          </p:grpSpPr>
          <p:sp>
            <p:nvSpPr>
              <p:cNvPr id="82" name="Freeform 85">
                <a:extLst>
                  <a:ext uri="{FF2B5EF4-FFF2-40B4-BE49-F238E27FC236}">
                    <a16:creationId xmlns:a16="http://schemas.microsoft.com/office/drawing/2014/main" id="{C039F21C-055A-A7E0-54FF-37B3076AD530}"/>
                  </a:ext>
                </a:extLst>
              </p:cNvPr>
              <p:cNvSpPr/>
              <p:nvPr/>
            </p:nvSpPr>
            <p:spPr bwMode="auto">
              <a:xfrm>
                <a:off x="5399" y="-494"/>
                <a:ext cx="516" cy="616"/>
              </a:xfrm>
              <a:custGeom>
                <a:avLst/>
                <a:gdLst>
                  <a:gd name="T0" fmla="*/ 285 w 516"/>
                  <a:gd name="T1" fmla="*/ 154 h 616"/>
                  <a:gd name="T2" fmla="*/ 242 w 516"/>
                  <a:gd name="T3" fmla="*/ 154 h 616"/>
                  <a:gd name="T4" fmla="*/ 184 w 516"/>
                  <a:gd name="T5" fmla="*/ 303 h 616"/>
                  <a:gd name="T6" fmla="*/ 175 w 516"/>
                  <a:gd name="T7" fmla="*/ 325 h 616"/>
                  <a:gd name="T8" fmla="*/ 170 w 516"/>
                  <a:gd name="T9" fmla="*/ 338 h 616"/>
                  <a:gd name="T10" fmla="*/ 169 w 516"/>
                  <a:gd name="T11" fmla="*/ 343 h 616"/>
                  <a:gd name="T12" fmla="*/ 169 w 516"/>
                  <a:gd name="T13" fmla="*/ 349 h 616"/>
                  <a:gd name="T14" fmla="*/ 175 w 516"/>
                  <a:gd name="T15" fmla="*/ 471 h 616"/>
                  <a:gd name="T16" fmla="*/ 54 w 516"/>
                  <a:gd name="T17" fmla="*/ 488 h 616"/>
                  <a:gd name="T18" fmla="*/ 30 w 516"/>
                  <a:gd name="T19" fmla="*/ 496 h 616"/>
                  <a:gd name="T20" fmla="*/ 12 w 516"/>
                  <a:gd name="T21" fmla="*/ 513 h 616"/>
                  <a:gd name="T22" fmla="*/ 1 w 516"/>
                  <a:gd name="T23" fmla="*/ 535 h 616"/>
                  <a:gd name="T24" fmla="*/ 0 w 516"/>
                  <a:gd name="T25" fmla="*/ 561 h 616"/>
                  <a:gd name="T26" fmla="*/ 7 w 516"/>
                  <a:gd name="T27" fmla="*/ 583 h 616"/>
                  <a:gd name="T28" fmla="*/ 21 w 516"/>
                  <a:gd name="T29" fmla="*/ 601 h 616"/>
                  <a:gd name="T30" fmla="*/ 41 w 516"/>
                  <a:gd name="T31" fmla="*/ 612 h 616"/>
                  <a:gd name="T32" fmla="*/ 63 w 516"/>
                  <a:gd name="T33" fmla="*/ 616 h 616"/>
                  <a:gd name="T34" fmla="*/ 66 w 516"/>
                  <a:gd name="T35" fmla="*/ 616 h 616"/>
                  <a:gd name="T36" fmla="*/ 69 w 516"/>
                  <a:gd name="T37" fmla="*/ 616 h 616"/>
                  <a:gd name="T38" fmla="*/ 252 w 516"/>
                  <a:gd name="T39" fmla="*/ 590 h 616"/>
                  <a:gd name="T40" fmla="*/ 275 w 516"/>
                  <a:gd name="T41" fmla="*/ 583 h 616"/>
                  <a:gd name="T42" fmla="*/ 280 w 516"/>
                  <a:gd name="T43" fmla="*/ 578 h 616"/>
                  <a:gd name="T44" fmla="*/ 53 w 516"/>
                  <a:gd name="T45" fmla="*/ 578 h 616"/>
                  <a:gd name="T46" fmla="*/ 41 w 516"/>
                  <a:gd name="T47" fmla="*/ 569 h 616"/>
                  <a:gd name="T48" fmla="*/ 37 w 516"/>
                  <a:gd name="T49" fmla="*/ 542 h 616"/>
                  <a:gd name="T50" fmla="*/ 47 w 516"/>
                  <a:gd name="T51" fmla="*/ 529 h 616"/>
                  <a:gd name="T52" fmla="*/ 209 w 516"/>
                  <a:gd name="T53" fmla="*/ 506 h 616"/>
                  <a:gd name="T54" fmla="*/ 217 w 516"/>
                  <a:gd name="T55" fmla="*/ 497 h 616"/>
                  <a:gd name="T56" fmla="*/ 209 w 516"/>
                  <a:gd name="T57" fmla="*/ 349 h 616"/>
                  <a:gd name="T58" fmla="*/ 230 w 516"/>
                  <a:gd name="T59" fmla="*/ 294 h 616"/>
                  <a:gd name="T60" fmla="*/ 285 w 516"/>
                  <a:gd name="T61" fmla="*/ 15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6" h="616">
                    <a:moveTo>
                      <a:pt x="285" y="154"/>
                    </a:moveTo>
                    <a:lnTo>
                      <a:pt x="242" y="154"/>
                    </a:lnTo>
                    <a:lnTo>
                      <a:pt x="184" y="303"/>
                    </a:lnTo>
                    <a:lnTo>
                      <a:pt x="175" y="325"/>
                    </a:lnTo>
                    <a:lnTo>
                      <a:pt x="170" y="338"/>
                    </a:lnTo>
                    <a:lnTo>
                      <a:pt x="169" y="343"/>
                    </a:lnTo>
                    <a:lnTo>
                      <a:pt x="169" y="349"/>
                    </a:lnTo>
                    <a:lnTo>
                      <a:pt x="175" y="471"/>
                    </a:lnTo>
                    <a:lnTo>
                      <a:pt x="54" y="488"/>
                    </a:lnTo>
                    <a:lnTo>
                      <a:pt x="30" y="496"/>
                    </a:lnTo>
                    <a:lnTo>
                      <a:pt x="12" y="513"/>
                    </a:lnTo>
                    <a:lnTo>
                      <a:pt x="1" y="535"/>
                    </a:lnTo>
                    <a:lnTo>
                      <a:pt x="0" y="561"/>
                    </a:lnTo>
                    <a:lnTo>
                      <a:pt x="7" y="583"/>
                    </a:lnTo>
                    <a:lnTo>
                      <a:pt x="21" y="601"/>
                    </a:lnTo>
                    <a:lnTo>
                      <a:pt x="41" y="612"/>
                    </a:lnTo>
                    <a:lnTo>
                      <a:pt x="63" y="616"/>
                    </a:lnTo>
                    <a:lnTo>
                      <a:pt x="66" y="616"/>
                    </a:lnTo>
                    <a:lnTo>
                      <a:pt x="69" y="616"/>
                    </a:lnTo>
                    <a:lnTo>
                      <a:pt x="252" y="590"/>
                    </a:lnTo>
                    <a:lnTo>
                      <a:pt x="275" y="583"/>
                    </a:lnTo>
                    <a:lnTo>
                      <a:pt x="280" y="578"/>
                    </a:lnTo>
                    <a:lnTo>
                      <a:pt x="53" y="578"/>
                    </a:lnTo>
                    <a:lnTo>
                      <a:pt x="41" y="569"/>
                    </a:lnTo>
                    <a:lnTo>
                      <a:pt x="37" y="542"/>
                    </a:lnTo>
                    <a:lnTo>
                      <a:pt x="47" y="529"/>
                    </a:lnTo>
                    <a:lnTo>
                      <a:pt x="209" y="506"/>
                    </a:lnTo>
                    <a:lnTo>
                      <a:pt x="217" y="497"/>
                    </a:lnTo>
                    <a:lnTo>
                      <a:pt x="209" y="349"/>
                    </a:lnTo>
                    <a:lnTo>
                      <a:pt x="230" y="294"/>
                    </a:lnTo>
                    <a:lnTo>
                      <a:pt x="285" y="15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3" name="Freeform 86">
                <a:extLst>
                  <a:ext uri="{FF2B5EF4-FFF2-40B4-BE49-F238E27FC236}">
                    <a16:creationId xmlns:a16="http://schemas.microsoft.com/office/drawing/2014/main" id="{D229F4CD-E4CB-3FCF-7DEC-8066D51AAE88}"/>
                  </a:ext>
                </a:extLst>
              </p:cNvPr>
              <p:cNvSpPr/>
              <p:nvPr/>
            </p:nvSpPr>
            <p:spPr bwMode="auto">
              <a:xfrm>
                <a:off x="5399" y="-494"/>
                <a:ext cx="516" cy="616"/>
              </a:xfrm>
              <a:custGeom>
                <a:avLst/>
                <a:gdLst>
                  <a:gd name="T0" fmla="*/ 276 w 516"/>
                  <a:gd name="T1" fmla="*/ 340 h 616"/>
                  <a:gd name="T2" fmla="*/ 270 w 516"/>
                  <a:gd name="T3" fmla="*/ 342 h 616"/>
                  <a:gd name="T4" fmla="*/ 261 w 516"/>
                  <a:gd name="T5" fmla="*/ 350 h 616"/>
                  <a:gd name="T6" fmla="*/ 258 w 516"/>
                  <a:gd name="T7" fmla="*/ 356 h 616"/>
                  <a:gd name="T8" fmla="*/ 268 w 516"/>
                  <a:gd name="T9" fmla="*/ 538 h 616"/>
                  <a:gd name="T10" fmla="*/ 259 w 516"/>
                  <a:gd name="T11" fmla="*/ 549 h 616"/>
                  <a:gd name="T12" fmla="*/ 53 w 516"/>
                  <a:gd name="T13" fmla="*/ 578 h 616"/>
                  <a:gd name="T14" fmla="*/ 280 w 516"/>
                  <a:gd name="T15" fmla="*/ 578 h 616"/>
                  <a:gd name="T16" fmla="*/ 293 w 516"/>
                  <a:gd name="T17" fmla="*/ 567 h 616"/>
                  <a:gd name="T18" fmla="*/ 304 w 516"/>
                  <a:gd name="T19" fmla="*/ 547 h 616"/>
                  <a:gd name="T20" fmla="*/ 307 w 516"/>
                  <a:gd name="T21" fmla="*/ 523 h 616"/>
                  <a:gd name="T22" fmla="*/ 302 w 516"/>
                  <a:gd name="T23" fmla="*/ 419 h 616"/>
                  <a:gd name="T24" fmla="*/ 345 w 516"/>
                  <a:gd name="T25" fmla="*/ 419 h 616"/>
                  <a:gd name="T26" fmla="*/ 318 w 516"/>
                  <a:gd name="T27" fmla="*/ 352 h 616"/>
                  <a:gd name="T28" fmla="*/ 312 w 516"/>
                  <a:gd name="T29" fmla="*/ 347 h 616"/>
                  <a:gd name="T30" fmla="*/ 276 w 516"/>
                  <a:gd name="T31" fmla="*/ 34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6" h="616">
                    <a:moveTo>
                      <a:pt x="276" y="340"/>
                    </a:moveTo>
                    <a:lnTo>
                      <a:pt x="270" y="342"/>
                    </a:lnTo>
                    <a:lnTo>
                      <a:pt x="261" y="350"/>
                    </a:lnTo>
                    <a:lnTo>
                      <a:pt x="258" y="356"/>
                    </a:lnTo>
                    <a:lnTo>
                      <a:pt x="268" y="538"/>
                    </a:lnTo>
                    <a:lnTo>
                      <a:pt x="259" y="549"/>
                    </a:lnTo>
                    <a:lnTo>
                      <a:pt x="53" y="578"/>
                    </a:lnTo>
                    <a:lnTo>
                      <a:pt x="280" y="578"/>
                    </a:lnTo>
                    <a:lnTo>
                      <a:pt x="293" y="567"/>
                    </a:lnTo>
                    <a:lnTo>
                      <a:pt x="304" y="547"/>
                    </a:lnTo>
                    <a:lnTo>
                      <a:pt x="307" y="523"/>
                    </a:lnTo>
                    <a:lnTo>
                      <a:pt x="302" y="419"/>
                    </a:lnTo>
                    <a:lnTo>
                      <a:pt x="345" y="419"/>
                    </a:lnTo>
                    <a:lnTo>
                      <a:pt x="318" y="352"/>
                    </a:lnTo>
                    <a:lnTo>
                      <a:pt x="312" y="347"/>
                    </a:lnTo>
                    <a:lnTo>
                      <a:pt x="276" y="34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4" name="Freeform 87">
                <a:extLst>
                  <a:ext uri="{FF2B5EF4-FFF2-40B4-BE49-F238E27FC236}">
                    <a16:creationId xmlns:a16="http://schemas.microsoft.com/office/drawing/2014/main" id="{1840A910-F328-A748-2BD8-2136ACC901C9}"/>
                  </a:ext>
                </a:extLst>
              </p:cNvPr>
              <p:cNvSpPr/>
              <p:nvPr/>
            </p:nvSpPr>
            <p:spPr bwMode="auto">
              <a:xfrm>
                <a:off x="5399" y="-494"/>
                <a:ext cx="516" cy="616"/>
              </a:xfrm>
              <a:custGeom>
                <a:avLst/>
                <a:gdLst>
                  <a:gd name="T0" fmla="*/ 345 w 516"/>
                  <a:gd name="T1" fmla="*/ 419 h 616"/>
                  <a:gd name="T2" fmla="*/ 302 w 516"/>
                  <a:gd name="T3" fmla="*/ 419 h 616"/>
                  <a:gd name="T4" fmla="*/ 327 w 516"/>
                  <a:gd name="T5" fmla="*/ 483 h 616"/>
                  <a:gd name="T6" fmla="*/ 364 w 516"/>
                  <a:gd name="T7" fmla="*/ 468 h 616"/>
                  <a:gd name="T8" fmla="*/ 345 w 516"/>
                  <a:gd name="T9" fmla="*/ 419 h 616"/>
                </a:gdLst>
                <a:ahLst/>
                <a:cxnLst>
                  <a:cxn ang="0">
                    <a:pos x="T0" y="T1"/>
                  </a:cxn>
                  <a:cxn ang="0">
                    <a:pos x="T2" y="T3"/>
                  </a:cxn>
                  <a:cxn ang="0">
                    <a:pos x="T4" y="T5"/>
                  </a:cxn>
                  <a:cxn ang="0">
                    <a:pos x="T6" y="T7"/>
                  </a:cxn>
                  <a:cxn ang="0">
                    <a:pos x="T8" y="T9"/>
                  </a:cxn>
                </a:cxnLst>
                <a:rect l="0" t="0" r="r" b="b"/>
                <a:pathLst>
                  <a:path w="516" h="616">
                    <a:moveTo>
                      <a:pt x="345" y="419"/>
                    </a:moveTo>
                    <a:lnTo>
                      <a:pt x="302" y="419"/>
                    </a:lnTo>
                    <a:lnTo>
                      <a:pt x="327" y="483"/>
                    </a:lnTo>
                    <a:lnTo>
                      <a:pt x="364" y="468"/>
                    </a:lnTo>
                    <a:lnTo>
                      <a:pt x="345" y="419"/>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5" name="Freeform 88">
                <a:extLst>
                  <a:ext uri="{FF2B5EF4-FFF2-40B4-BE49-F238E27FC236}">
                    <a16:creationId xmlns:a16="http://schemas.microsoft.com/office/drawing/2014/main" id="{6B363EDF-675E-069C-E6B1-E123582EFBEA}"/>
                  </a:ext>
                </a:extLst>
              </p:cNvPr>
              <p:cNvSpPr/>
              <p:nvPr/>
            </p:nvSpPr>
            <p:spPr bwMode="auto">
              <a:xfrm>
                <a:off x="5399" y="-494"/>
                <a:ext cx="516" cy="616"/>
              </a:xfrm>
              <a:custGeom>
                <a:avLst/>
                <a:gdLst>
                  <a:gd name="T0" fmla="*/ 448 w 516"/>
                  <a:gd name="T1" fmla="*/ 40 h 616"/>
                  <a:gd name="T2" fmla="*/ 304 w 516"/>
                  <a:gd name="T3" fmla="*/ 40 h 616"/>
                  <a:gd name="T4" fmla="*/ 410 w 516"/>
                  <a:gd name="T5" fmla="*/ 60 h 616"/>
                  <a:gd name="T6" fmla="*/ 422 w 516"/>
                  <a:gd name="T7" fmla="*/ 68 h 616"/>
                  <a:gd name="T8" fmla="*/ 433 w 516"/>
                  <a:gd name="T9" fmla="*/ 84 h 616"/>
                  <a:gd name="T10" fmla="*/ 434 w 516"/>
                  <a:gd name="T11" fmla="*/ 90 h 616"/>
                  <a:gd name="T12" fmla="*/ 433 w 516"/>
                  <a:gd name="T13" fmla="*/ 96 h 616"/>
                  <a:gd name="T14" fmla="*/ 416 w 516"/>
                  <a:gd name="T15" fmla="*/ 148 h 616"/>
                  <a:gd name="T16" fmla="*/ 416 w 516"/>
                  <a:gd name="T17" fmla="*/ 149 h 616"/>
                  <a:gd name="T18" fmla="*/ 416 w 516"/>
                  <a:gd name="T19" fmla="*/ 150 h 616"/>
                  <a:gd name="T20" fmla="*/ 362 w 516"/>
                  <a:gd name="T21" fmla="*/ 283 h 616"/>
                  <a:gd name="T22" fmla="*/ 362 w 516"/>
                  <a:gd name="T23" fmla="*/ 288 h 616"/>
                  <a:gd name="T24" fmla="*/ 416 w 516"/>
                  <a:gd name="T25" fmla="*/ 429 h 616"/>
                  <a:gd name="T26" fmla="*/ 454 w 516"/>
                  <a:gd name="T27" fmla="*/ 415 h 616"/>
                  <a:gd name="T28" fmla="*/ 407 w 516"/>
                  <a:gd name="T29" fmla="*/ 294 h 616"/>
                  <a:gd name="T30" fmla="*/ 484 w 516"/>
                  <a:gd name="T31" fmla="*/ 294 h 616"/>
                  <a:gd name="T32" fmla="*/ 498 w 516"/>
                  <a:gd name="T33" fmla="*/ 291 h 616"/>
                  <a:gd name="T34" fmla="*/ 492 w 516"/>
                  <a:gd name="T35" fmla="*/ 263 h 616"/>
                  <a:gd name="T36" fmla="*/ 438 w 516"/>
                  <a:gd name="T37" fmla="*/ 263 h 616"/>
                  <a:gd name="T38" fmla="*/ 435 w 516"/>
                  <a:gd name="T39" fmla="*/ 262 h 616"/>
                  <a:gd name="T40" fmla="*/ 429 w 516"/>
                  <a:gd name="T41" fmla="*/ 260 h 616"/>
                  <a:gd name="T42" fmla="*/ 417 w 516"/>
                  <a:gd name="T43" fmla="*/ 254 h 616"/>
                  <a:gd name="T44" fmla="*/ 435 w 516"/>
                  <a:gd name="T45" fmla="*/ 210 h 616"/>
                  <a:gd name="T46" fmla="*/ 492 w 516"/>
                  <a:gd name="T47" fmla="*/ 210 h 616"/>
                  <a:gd name="T48" fmla="*/ 515 w 516"/>
                  <a:gd name="T49" fmla="*/ 205 h 616"/>
                  <a:gd name="T50" fmla="*/ 508 w 516"/>
                  <a:gd name="T51" fmla="*/ 175 h 616"/>
                  <a:gd name="T52" fmla="*/ 464 w 516"/>
                  <a:gd name="T53" fmla="*/ 175 h 616"/>
                  <a:gd name="T54" fmla="*/ 457 w 516"/>
                  <a:gd name="T55" fmla="*/ 152 h 616"/>
                  <a:gd name="T56" fmla="*/ 471 w 516"/>
                  <a:gd name="T57" fmla="*/ 107 h 616"/>
                  <a:gd name="T58" fmla="*/ 471 w 516"/>
                  <a:gd name="T59" fmla="*/ 106 h 616"/>
                  <a:gd name="T60" fmla="*/ 473 w 516"/>
                  <a:gd name="T61" fmla="*/ 94 h 616"/>
                  <a:gd name="T62" fmla="*/ 472 w 516"/>
                  <a:gd name="T63" fmla="*/ 81 h 616"/>
                  <a:gd name="T64" fmla="*/ 468 w 516"/>
                  <a:gd name="T65" fmla="*/ 69 h 616"/>
                  <a:gd name="T66" fmla="*/ 462 w 516"/>
                  <a:gd name="T67" fmla="*/ 57 h 616"/>
                  <a:gd name="T68" fmla="*/ 451 w 516"/>
                  <a:gd name="T69" fmla="*/ 43 h 616"/>
                  <a:gd name="T70" fmla="*/ 448 w 516"/>
                  <a:gd name="T71" fmla="*/ 4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616">
                    <a:moveTo>
                      <a:pt x="448" y="40"/>
                    </a:moveTo>
                    <a:lnTo>
                      <a:pt x="304" y="40"/>
                    </a:lnTo>
                    <a:lnTo>
                      <a:pt x="410" y="60"/>
                    </a:lnTo>
                    <a:lnTo>
                      <a:pt x="422" y="68"/>
                    </a:lnTo>
                    <a:lnTo>
                      <a:pt x="433" y="84"/>
                    </a:lnTo>
                    <a:lnTo>
                      <a:pt x="434" y="90"/>
                    </a:lnTo>
                    <a:lnTo>
                      <a:pt x="433" y="96"/>
                    </a:lnTo>
                    <a:lnTo>
                      <a:pt x="416" y="148"/>
                    </a:lnTo>
                    <a:lnTo>
                      <a:pt x="416" y="149"/>
                    </a:lnTo>
                    <a:lnTo>
                      <a:pt x="416" y="150"/>
                    </a:lnTo>
                    <a:lnTo>
                      <a:pt x="362" y="283"/>
                    </a:lnTo>
                    <a:lnTo>
                      <a:pt x="362" y="288"/>
                    </a:lnTo>
                    <a:lnTo>
                      <a:pt x="416" y="429"/>
                    </a:lnTo>
                    <a:lnTo>
                      <a:pt x="454" y="415"/>
                    </a:lnTo>
                    <a:lnTo>
                      <a:pt x="407" y="294"/>
                    </a:lnTo>
                    <a:lnTo>
                      <a:pt x="484" y="294"/>
                    </a:lnTo>
                    <a:lnTo>
                      <a:pt x="498" y="291"/>
                    </a:lnTo>
                    <a:lnTo>
                      <a:pt x="492" y="263"/>
                    </a:lnTo>
                    <a:lnTo>
                      <a:pt x="438" y="263"/>
                    </a:lnTo>
                    <a:lnTo>
                      <a:pt x="435" y="262"/>
                    </a:lnTo>
                    <a:lnTo>
                      <a:pt x="429" y="260"/>
                    </a:lnTo>
                    <a:lnTo>
                      <a:pt x="417" y="254"/>
                    </a:lnTo>
                    <a:lnTo>
                      <a:pt x="435" y="210"/>
                    </a:lnTo>
                    <a:lnTo>
                      <a:pt x="492" y="210"/>
                    </a:lnTo>
                    <a:lnTo>
                      <a:pt x="515" y="205"/>
                    </a:lnTo>
                    <a:lnTo>
                      <a:pt x="508" y="175"/>
                    </a:lnTo>
                    <a:lnTo>
                      <a:pt x="464" y="175"/>
                    </a:lnTo>
                    <a:lnTo>
                      <a:pt x="457" y="152"/>
                    </a:lnTo>
                    <a:lnTo>
                      <a:pt x="471" y="107"/>
                    </a:lnTo>
                    <a:lnTo>
                      <a:pt x="471" y="106"/>
                    </a:lnTo>
                    <a:lnTo>
                      <a:pt x="473" y="94"/>
                    </a:lnTo>
                    <a:lnTo>
                      <a:pt x="472" y="81"/>
                    </a:lnTo>
                    <a:lnTo>
                      <a:pt x="468" y="69"/>
                    </a:lnTo>
                    <a:lnTo>
                      <a:pt x="462" y="57"/>
                    </a:lnTo>
                    <a:lnTo>
                      <a:pt x="451" y="43"/>
                    </a:lnTo>
                    <a:lnTo>
                      <a:pt x="448" y="4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6" name="Freeform 89">
                <a:extLst>
                  <a:ext uri="{FF2B5EF4-FFF2-40B4-BE49-F238E27FC236}">
                    <a16:creationId xmlns:a16="http://schemas.microsoft.com/office/drawing/2014/main" id="{A87B399C-5614-1167-08E9-3BABE2C268AD}"/>
                  </a:ext>
                </a:extLst>
              </p:cNvPr>
              <p:cNvSpPr/>
              <p:nvPr/>
            </p:nvSpPr>
            <p:spPr bwMode="auto">
              <a:xfrm>
                <a:off x="5399" y="-494"/>
                <a:ext cx="516" cy="616"/>
              </a:xfrm>
              <a:custGeom>
                <a:avLst/>
                <a:gdLst>
                  <a:gd name="T0" fmla="*/ 304 w 516"/>
                  <a:gd name="T1" fmla="*/ 0 h 616"/>
                  <a:gd name="T2" fmla="*/ 301 w 516"/>
                  <a:gd name="T3" fmla="*/ 0 h 616"/>
                  <a:gd name="T4" fmla="*/ 298 w 516"/>
                  <a:gd name="T5" fmla="*/ 0 h 616"/>
                  <a:gd name="T6" fmla="*/ 211 w 516"/>
                  <a:gd name="T7" fmla="*/ 30 h 616"/>
                  <a:gd name="T8" fmla="*/ 159 w 516"/>
                  <a:gd name="T9" fmla="*/ 57 h 616"/>
                  <a:gd name="T10" fmla="*/ 133 w 516"/>
                  <a:gd name="T11" fmla="*/ 80 h 616"/>
                  <a:gd name="T12" fmla="*/ 124 w 516"/>
                  <a:gd name="T13" fmla="*/ 95 h 616"/>
                  <a:gd name="T14" fmla="*/ 69 w 516"/>
                  <a:gd name="T15" fmla="*/ 232 h 616"/>
                  <a:gd name="T16" fmla="*/ 65 w 516"/>
                  <a:gd name="T17" fmla="*/ 254 h 616"/>
                  <a:gd name="T18" fmla="*/ 69 w 516"/>
                  <a:gd name="T19" fmla="*/ 276 h 616"/>
                  <a:gd name="T20" fmla="*/ 82 w 516"/>
                  <a:gd name="T21" fmla="*/ 294 h 616"/>
                  <a:gd name="T22" fmla="*/ 101 w 516"/>
                  <a:gd name="T23" fmla="*/ 306 h 616"/>
                  <a:gd name="T24" fmla="*/ 123 w 516"/>
                  <a:gd name="T25" fmla="*/ 310 h 616"/>
                  <a:gd name="T26" fmla="*/ 144 w 516"/>
                  <a:gd name="T27" fmla="*/ 306 h 616"/>
                  <a:gd name="T28" fmla="*/ 162 w 516"/>
                  <a:gd name="T29" fmla="*/ 293 h 616"/>
                  <a:gd name="T30" fmla="*/ 175 w 516"/>
                  <a:gd name="T31" fmla="*/ 274 h 616"/>
                  <a:gd name="T32" fmla="*/ 175 w 516"/>
                  <a:gd name="T33" fmla="*/ 273 h 616"/>
                  <a:gd name="T34" fmla="*/ 124 w 516"/>
                  <a:gd name="T35" fmla="*/ 273 h 616"/>
                  <a:gd name="T36" fmla="*/ 107 w 516"/>
                  <a:gd name="T37" fmla="*/ 266 h 616"/>
                  <a:gd name="T38" fmla="*/ 102 w 516"/>
                  <a:gd name="T39" fmla="*/ 256 h 616"/>
                  <a:gd name="T40" fmla="*/ 161 w 516"/>
                  <a:gd name="T41" fmla="*/ 109 h 616"/>
                  <a:gd name="T42" fmla="*/ 167 w 516"/>
                  <a:gd name="T43" fmla="*/ 101 h 616"/>
                  <a:gd name="T44" fmla="*/ 188 w 516"/>
                  <a:gd name="T45" fmla="*/ 86 h 616"/>
                  <a:gd name="T46" fmla="*/ 231 w 516"/>
                  <a:gd name="T47" fmla="*/ 64 h 616"/>
                  <a:gd name="T48" fmla="*/ 304 w 516"/>
                  <a:gd name="T49" fmla="*/ 40 h 616"/>
                  <a:gd name="T50" fmla="*/ 448 w 516"/>
                  <a:gd name="T51" fmla="*/ 40 h 616"/>
                  <a:gd name="T52" fmla="*/ 438 w 516"/>
                  <a:gd name="T53" fmla="*/ 32 h 616"/>
                  <a:gd name="T54" fmla="*/ 422 w 516"/>
                  <a:gd name="T55" fmla="*/ 24 h 616"/>
                  <a:gd name="T56" fmla="*/ 405 w 516"/>
                  <a:gd name="T57" fmla="*/ 18 h 616"/>
                  <a:gd name="T58" fmla="*/ 304 w 516"/>
                  <a:gd name="T5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6" h="616">
                    <a:moveTo>
                      <a:pt x="304" y="0"/>
                    </a:moveTo>
                    <a:lnTo>
                      <a:pt x="301" y="0"/>
                    </a:lnTo>
                    <a:lnTo>
                      <a:pt x="298" y="0"/>
                    </a:lnTo>
                    <a:lnTo>
                      <a:pt x="211" y="30"/>
                    </a:lnTo>
                    <a:lnTo>
                      <a:pt x="159" y="57"/>
                    </a:lnTo>
                    <a:lnTo>
                      <a:pt x="133" y="80"/>
                    </a:lnTo>
                    <a:lnTo>
                      <a:pt x="124" y="95"/>
                    </a:lnTo>
                    <a:lnTo>
                      <a:pt x="69" y="232"/>
                    </a:lnTo>
                    <a:lnTo>
                      <a:pt x="65" y="254"/>
                    </a:lnTo>
                    <a:lnTo>
                      <a:pt x="69" y="276"/>
                    </a:lnTo>
                    <a:lnTo>
                      <a:pt x="82" y="294"/>
                    </a:lnTo>
                    <a:lnTo>
                      <a:pt x="101" y="306"/>
                    </a:lnTo>
                    <a:lnTo>
                      <a:pt x="123" y="310"/>
                    </a:lnTo>
                    <a:lnTo>
                      <a:pt x="144" y="306"/>
                    </a:lnTo>
                    <a:lnTo>
                      <a:pt x="162" y="293"/>
                    </a:lnTo>
                    <a:lnTo>
                      <a:pt x="175" y="274"/>
                    </a:lnTo>
                    <a:lnTo>
                      <a:pt x="175" y="273"/>
                    </a:lnTo>
                    <a:lnTo>
                      <a:pt x="124" y="273"/>
                    </a:lnTo>
                    <a:lnTo>
                      <a:pt x="107" y="266"/>
                    </a:lnTo>
                    <a:lnTo>
                      <a:pt x="102" y="256"/>
                    </a:lnTo>
                    <a:lnTo>
                      <a:pt x="161" y="109"/>
                    </a:lnTo>
                    <a:lnTo>
                      <a:pt x="167" y="101"/>
                    </a:lnTo>
                    <a:lnTo>
                      <a:pt x="188" y="86"/>
                    </a:lnTo>
                    <a:lnTo>
                      <a:pt x="231" y="64"/>
                    </a:lnTo>
                    <a:lnTo>
                      <a:pt x="304" y="40"/>
                    </a:lnTo>
                    <a:lnTo>
                      <a:pt x="448" y="40"/>
                    </a:lnTo>
                    <a:lnTo>
                      <a:pt x="438" y="32"/>
                    </a:lnTo>
                    <a:lnTo>
                      <a:pt x="422" y="24"/>
                    </a:lnTo>
                    <a:lnTo>
                      <a:pt x="405" y="18"/>
                    </a:lnTo>
                    <a:lnTo>
                      <a:pt x="304" y="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7" name="Freeform 90">
                <a:extLst>
                  <a:ext uri="{FF2B5EF4-FFF2-40B4-BE49-F238E27FC236}">
                    <a16:creationId xmlns:a16="http://schemas.microsoft.com/office/drawing/2014/main" id="{31142480-92DB-5A61-2BF6-2E9853308071}"/>
                  </a:ext>
                </a:extLst>
              </p:cNvPr>
              <p:cNvSpPr/>
              <p:nvPr/>
            </p:nvSpPr>
            <p:spPr bwMode="auto">
              <a:xfrm>
                <a:off x="5399" y="-494"/>
                <a:ext cx="516" cy="616"/>
              </a:xfrm>
              <a:custGeom>
                <a:avLst/>
                <a:gdLst>
                  <a:gd name="T0" fmla="*/ 484 w 516"/>
                  <a:gd name="T1" fmla="*/ 294 h 616"/>
                  <a:gd name="T2" fmla="*/ 407 w 516"/>
                  <a:gd name="T3" fmla="*/ 294 h 616"/>
                  <a:gd name="T4" fmla="*/ 420 w 516"/>
                  <a:gd name="T5" fmla="*/ 300 h 616"/>
                  <a:gd name="T6" fmla="*/ 430 w 516"/>
                  <a:gd name="T7" fmla="*/ 303 h 616"/>
                  <a:gd name="T8" fmla="*/ 442 w 516"/>
                  <a:gd name="T9" fmla="*/ 303 h 616"/>
                  <a:gd name="T10" fmla="*/ 445 w 516"/>
                  <a:gd name="T11" fmla="*/ 302 h 616"/>
                  <a:gd name="T12" fmla="*/ 448 w 516"/>
                  <a:gd name="T13" fmla="*/ 301 h 616"/>
                  <a:gd name="T14" fmla="*/ 484 w 516"/>
                  <a:gd name="T15" fmla="*/ 294 h 6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616">
                    <a:moveTo>
                      <a:pt x="484" y="294"/>
                    </a:moveTo>
                    <a:lnTo>
                      <a:pt x="407" y="294"/>
                    </a:lnTo>
                    <a:lnTo>
                      <a:pt x="420" y="300"/>
                    </a:lnTo>
                    <a:lnTo>
                      <a:pt x="430" y="303"/>
                    </a:lnTo>
                    <a:lnTo>
                      <a:pt x="442" y="303"/>
                    </a:lnTo>
                    <a:lnTo>
                      <a:pt x="445" y="302"/>
                    </a:lnTo>
                    <a:lnTo>
                      <a:pt x="448" y="301"/>
                    </a:lnTo>
                    <a:lnTo>
                      <a:pt x="484" y="29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8" name="Freeform 91">
                <a:extLst>
                  <a:ext uri="{FF2B5EF4-FFF2-40B4-BE49-F238E27FC236}">
                    <a16:creationId xmlns:a16="http://schemas.microsoft.com/office/drawing/2014/main" id="{A0CE69E2-821C-CEA7-00CA-9CC03A100CC9}"/>
                  </a:ext>
                </a:extLst>
              </p:cNvPr>
              <p:cNvSpPr/>
              <p:nvPr/>
            </p:nvSpPr>
            <p:spPr bwMode="auto">
              <a:xfrm>
                <a:off x="5399" y="-494"/>
                <a:ext cx="516" cy="616"/>
              </a:xfrm>
              <a:custGeom>
                <a:avLst/>
                <a:gdLst>
                  <a:gd name="T0" fmla="*/ 273 w 516"/>
                  <a:gd name="T1" fmla="*/ 99 h 616"/>
                  <a:gd name="T2" fmla="*/ 192 w 516"/>
                  <a:gd name="T3" fmla="*/ 131 h 616"/>
                  <a:gd name="T4" fmla="*/ 188 w 516"/>
                  <a:gd name="T5" fmla="*/ 135 h 616"/>
                  <a:gd name="T6" fmla="*/ 134 w 516"/>
                  <a:gd name="T7" fmla="*/ 268 h 616"/>
                  <a:gd name="T8" fmla="*/ 124 w 516"/>
                  <a:gd name="T9" fmla="*/ 273 h 616"/>
                  <a:gd name="T10" fmla="*/ 175 w 516"/>
                  <a:gd name="T11" fmla="*/ 273 h 616"/>
                  <a:gd name="T12" fmla="*/ 219 w 516"/>
                  <a:gd name="T13" fmla="*/ 163 h 616"/>
                  <a:gd name="T14" fmla="*/ 242 w 516"/>
                  <a:gd name="T15" fmla="*/ 154 h 616"/>
                  <a:gd name="T16" fmla="*/ 285 w 516"/>
                  <a:gd name="T17" fmla="*/ 154 h 616"/>
                  <a:gd name="T18" fmla="*/ 290 w 516"/>
                  <a:gd name="T19" fmla="*/ 141 h 616"/>
                  <a:gd name="T20" fmla="*/ 294 w 516"/>
                  <a:gd name="T21" fmla="*/ 130 h 616"/>
                  <a:gd name="T22" fmla="*/ 296 w 516"/>
                  <a:gd name="T23" fmla="*/ 125 h 616"/>
                  <a:gd name="T24" fmla="*/ 296 w 516"/>
                  <a:gd name="T25" fmla="*/ 120 h 616"/>
                  <a:gd name="T26" fmla="*/ 296 w 516"/>
                  <a:gd name="T27" fmla="*/ 118 h 616"/>
                  <a:gd name="T28" fmla="*/ 292 w 516"/>
                  <a:gd name="T29" fmla="*/ 108 h 616"/>
                  <a:gd name="T30" fmla="*/ 289 w 516"/>
                  <a:gd name="T31" fmla="*/ 104 h 616"/>
                  <a:gd name="T32" fmla="*/ 279 w 516"/>
                  <a:gd name="T33" fmla="*/ 100 h 616"/>
                  <a:gd name="T34" fmla="*/ 273 w 516"/>
                  <a:gd name="T35" fmla="*/ 9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6" h="616">
                    <a:moveTo>
                      <a:pt x="273" y="99"/>
                    </a:moveTo>
                    <a:lnTo>
                      <a:pt x="192" y="131"/>
                    </a:lnTo>
                    <a:lnTo>
                      <a:pt x="188" y="135"/>
                    </a:lnTo>
                    <a:lnTo>
                      <a:pt x="134" y="268"/>
                    </a:lnTo>
                    <a:lnTo>
                      <a:pt x="124" y="273"/>
                    </a:lnTo>
                    <a:lnTo>
                      <a:pt x="175" y="273"/>
                    </a:lnTo>
                    <a:lnTo>
                      <a:pt x="219" y="163"/>
                    </a:lnTo>
                    <a:lnTo>
                      <a:pt x="242" y="154"/>
                    </a:lnTo>
                    <a:lnTo>
                      <a:pt x="285" y="154"/>
                    </a:lnTo>
                    <a:lnTo>
                      <a:pt x="290" y="141"/>
                    </a:lnTo>
                    <a:lnTo>
                      <a:pt x="294" y="130"/>
                    </a:lnTo>
                    <a:lnTo>
                      <a:pt x="296" y="125"/>
                    </a:lnTo>
                    <a:lnTo>
                      <a:pt x="296" y="120"/>
                    </a:lnTo>
                    <a:lnTo>
                      <a:pt x="296" y="118"/>
                    </a:lnTo>
                    <a:lnTo>
                      <a:pt x="292" y="108"/>
                    </a:lnTo>
                    <a:lnTo>
                      <a:pt x="289" y="104"/>
                    </a:lnTo>
                    <a:lnTo>
                      <a:pt x="279" y="100"/>
                    </a:lnTo>
                    <a:lnTo>
                      <a:pt x="273" y="99"/>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9" name="Freeform 92">
                <a:extLst>
                  <a:ext uri="{FF2B5EF4-FFF2-40B4-BE49-F238E27FC236}">
                    <a16:creationId xmlns:a16="http://schemas.microsoft.com/office/drawing/2014/main" id="{52C93C16-CAC6-D5CE-6A04-CA28BE731B91}"/>
                  </a:ext>
                </a:extLst>
              </p:cNvPr>
              <p:cNvSpPr/>
              <p:nvPr/>
            </p:nvSpPr>
            <p:spPr bwMode="auto">
              <a:xfrm>
                <a:off x="5399" y="-494"/>
                <a:ext cx="516" cy="616"/>
              </a:xfrm>
              <a:custGeom>
                <a:avLst/>
                <a:gdLst>
                  <a:gd name="T0" fmla="*/ 490 w 516"/>
                  <a:gd name="T1" fmla="*/ 252 h 616"/>
                  <a:gd name="T2" fmla="*/ 438 w 516"/>
                  <a:gd name="T3" fmla="*/ 263 h 616"/>
                  <a:gd name="T4" fmla="*/ 438 w 516"/>
                  <a:gd name="T5" fmla="*/ 263 h 616"/>
                  <a:gd name="T6" fmla="*/ 492 w 516"/>
                  <a:gd name="T7" fmla="*/ 263 h 616"/>
                  <a:gd name="T8" fmla="*/ 490 w 516"/>
                  <a:gd name="T9" fmla="*/ 252 h 616"/>
                </a:gdLst>
                <a:ahLst/>
                <a:cxnLst>
                  <a:cxn ang="0">
                    <a:pos x="T0" y="T1"/>
                  </a:cxn>
                  <a:cxn ang="0">
                    <a:pos x="T2" y="T3"/>
                  </a:cxn>
                  <a:cxn ang="0">
                    <a:pos x="T4" y="T5"/>
                  </a:cxn>
                  <a:cxn ang="0">
                    <a:pos x="T6" y="T7"/>
                  </a:cxn>
                  <a:cxn ang="0">
                    <a:pos x="T8" y="T9"/>
                  </a:cxn>
                </a:cxnLst>
                <a:rect l="0" t="0" r="r" b="b"/>
                <a:pathLst>
                  <a:path w="516" h="616">
                    <a:moveTo>
                      <a:pt x="490" y="252"/>
                    </a:moveTo>
                    <a:lnTo>
                      <a:pt x="438" y="263"/>
                    </a:lnTo>
                    <a:lnTo>
                      <a:pt x="438" y="263"/>
                    </a:lnTo>
                    <a:lnTo>
                      <a:pt x="492" y="263"/>
                    </a:lnTo>
                    <a:lnTo>
                      <a:pt x="490" y="252"/>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0" name="Freeform 93">
                <a:extLst>
                  <a:ext uri="{FF2B5EF4-FFF2-40B4-BE49-F238E27FC236}">
                    <a16:creationId xmlns:a16="http://schemas.microsoft.com/office/drawing/2014/main" id="{C9D48BE8-1C2C-ED8C-A738-C38FBAFC503B}"/>
                  </a:ext>
                </a:extLst>
              </p:cNvPr>
              <p:cNvSpPr/>
              <p:nvPr/>
            </p:nvSpPr>
            <p:spPr bwMode="auto">
              <a:xfrm>
                <a:off x="5399" y="-494"/>
                <a:ext cx="516" cy="616"/>
              </a:xfrm>
              <a:custGeom>
                <a:avLst/>
                <a:gdLst>
                  <a:gd name="T0" fmla="*/ 492 w 516"/>
                  <a:gd name="T1" fmla="*/ 210 h 616"/>
                  <a:gd name="T2" fmla="*/ 435 w 516"/>
                  <a:gd name="T3" fmla="*/ 210 h 616"/>
                  <a:gd name="T4" fmla="*/ 439 w 516"/>
                  <a:gd name="T5" fmla="*/ 216 h 616"/>
                  <a:gd name="T6" fmla="*/ 447 w 516"/>
                  <a:gd name="T7" fmla="*/ 220 h 616"/>
                  <a:gd name="T8" fmla="*/ 492 w 516"/>
                  <a:gd name="T9" fmla="*/ 210 h 616"/>
                </a:gdLst>
                <a:ahLst/>
                <a:cxnLst>
                  <a:cxn ang="0">
                    <a:pos x="T0" y="T1"/>
                  </a:cxn>
                  <a:cxn ang="0">
                    <a:pos x="T2" y="T3"/>
                  </a:cxn>
                  <a:cxn ang="0">
                    <a:pos x="T4" y="T5"/>
                  </a:cxn>
                  <a:cxn ang="0">
                    <a:pos x="T6" y="T7"/>
                  </a:cxn>
                  <a:cxn ang="0">
                    <a:pos x="T8" y="T9"/>
                  </a:cxn>
                </a:cxnLst>
                <a:rect l="0" t="0" r="r" b="b"/>
                <a:pathLst>
                  <a:path w="516" h="616">
                    <a:moveTo>
                      <a:pt x="492" y="210"/>
                    </a:moveTo>
                    <a:lnTo>
                      <a:pt x="435" y="210"/>
                    </a:lnTo>
                    <a:lnTo>
                      <a:pt x="439" y="216"/>
                    </a:lnTo>
                    <a:lnTo>
                      <a:pt x="447" y="220"/>
                    </a:lnTo>
                    <a:lnTo>
                      <a:pt x="492" y="21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91" name="Freeform 94">
                <a:extLst>
                  <a:ext uri="{FF2B5EF4-FFF2-40B4-BE49-F238E27FC236}">
                    <a16:creationId xmlns:a16="http://schemas.microsoft.com/office/drawing/2014/main" id="{CB972460-4E37-21D5-27EB-276A35273A3F}"/>
                  </a:ext>
                </a:extLst>
              </p:cNvPr>
              <p:cNvSpPr/>
              <p:nvPr/>
            </p:nvSpPr>
            <p:spPr bwMode="auto">
              <a:xfrm>
                <a:off x="5399" y="-494"/>
                <a:ext cx="516" cy="616"/>
              </a:xfrm>
              <a:custGeom>
                <a:avLst/>
                <a:gdLst>
                  <a:gd name="T0" fmla="*/ 506 w 516"/>
                  <a:gd name="T1" fmla="*/ 166 h 616"/>
                  <a:gd name="T2" fmla="*/ 464 w 516"/>
                  <a:gd name="T3" fmla="*/ 175 h 616"/>
                  <a:gd name="T4" fmla="*/ 508 w 516"/>
                  <a:gd name="T5" fmla="*/ 175 h 616"/>
                  <a:gd name="T6" fmla="*/ 506 w 516"/>
                  <a:gd name="T7" fmla="*/ 166 h 616"/>
                </a:gdLst>
                <a:ahLst/>
                <a:cxnLst>
                  <a:cxn ang="0">
                    <a:pos x="T0" y="T1"/>
                  </a:cxn>
                  <a:cxn ang="0">
                    <a:pos x="T2" y="T3"/>
                  </a:cxn>
                  <a:cxn ang="0">
                    <a:pos x="T4" y="T5"/>
                  </a:cxn>
                  <a:cxn ang="0">
                    <a:pos x="T6" y="T7"/>
                  </a:cxn>
                </a:cxnLst>
                <a:rect l="0" t="0" r="r" b="b"/>
                <a:pathLst>
                  <a:path w="516" h="616">
                    <a:moveTo>
                      <a:pt x="506" y="166"/>
                    </a:moveTo>
                    <a:lnTo>
                      <a:pt x="464" y="175"/>
                    </a:lnTo>
                    <a:lnTo>
                      <a:pt x="508" y="175"/>
                    </a:lnTo>
                    <a:lnTo>
                      <a:pt x="506" y="166"/>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pic>
          <p:nvPicPr>
            <p:cNvPr id="36" name="Picture 95">
              <a:extLst>
                <a:ext uri="{FF2B5EF4-FFF2-40B4-BE49-F238E27FC236}">
                  <a16:creationId xmlns:a16="http://schemas.microsoft.com/office/drawing/2014/main" id="{3BFE680B-2789-912B-17E5-5A522474D8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67678" y="917739"/>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6">
              <a:extLst>
                <a:ext uri="{FF2B5EF4-FFF2-40B4-BE49-F238E27FC236}">
                  <a16:creationId xmlns:a16="http://schemas.microsoft.com/office/drawing/2014/main" id="{E0EEAFEF-A767-E87C-D49A-D182CA6F12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26733" y="1369859"/>
              <a:ext cx="3302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7">
              <a:extLst>
                <a:ext uri="{FF2B5EF4-FFF2-40B4-BE49-F238E27FC236}">
                  <a16:creationId xmlns:a16="http://schemas.microsoft.com/office/drawing/2014/main" id="{18FB83EB-AE59-D038-8E88-28B699477C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35013" y="946314"/>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98">
              <a:extLst>
                <a:ext uri="{FF2B5EF4-FFF2-40B4-BE49-F238E27FC236}">
                  <a16:creationId xmlns:a16="http://schemas.microsoft.com/office/drawing/2014/main" id="{13D9BF71-5B52-C612-CE2C-D14136CD65C7}"/>
                </a:ext>
              </a:extLst>
            </p:cNvPr>
            <p:cNvGrpSpPr/>
            <p:nvPr/>
          </p:nvGrpSpPr>
          <p:grpSpPr bwMode="auto">
            <a:xfrm>
              <a:off x="5771183" y="1078394"/>
              <a:ext cx="269875" cy="204470"/>
              <a:chOff x="5895" y="-416"/>
              <a:chExt cx="425" cy="322"/>
            </a:xfrm>
          </p:grpSpPr>
          <p:sp>
            <p:nvSpPr>
              <p:cNvPr id="78" name="Freeform 99">
                <a:extLst>
                  <a:ext uri="{FF2B5EF4-FFF2-40B4-BE49-F238E27FC236}">
                    <a16:creationId xmlns:a16="http://schemas.microsoft.com/office/drawing/2014/main" id="{3D848639-194F-730B-7E6D-F502294D1C0B}"/>
                  </a:ext>
                </a:extLst>
              </p:cNvPr>
              <p:cNvSpPr/>
              <p:nvPr/>
            </p:nvSpPr>
            <p:spPr bwMode="auto">
              <a:xfrm>
                <a:off x="5895" y="-416"/>
                <a:ext cx="425" cy="322"/>
              </a:xfrm>
              <a:custGeom>
                <a:avLst/>
                <a:gdLst>
                  <a:gd name="T0" fmla="*/ 245 w 425"/>
                  <a:gd name="T1" fmla="*/ 0 h 322"/>
                  <a:gd name="T2" fmla="*/ 211 w 425"/>
                  <a:gd name="T3" fmla="*/ 5 h 322"/>
                  <a:gd name="T4" fmla="*/ 164 w 425"/>
                  <a:gd name="T5" fmla="*/ 22 h 322"/>
                  <a:gd name="T6" fmla="*/ 118 w 425"/>
                  <a:gd name="T7" fmla="*/ 44 h 322"/>
                  <a:gd name="T8" fmla="*/ 86 w 425"/>
                  <a:gd name="T9" fmla="*/ 65 h 322"/>
                  <a:gd name="T10" fmla="*/ 85 w 425"/>
                  <a:gd name="T11" fmla="*/ 66 h 322"/>
                  <a:gd name="T12" fmla="*/ 77 w 425"/>
                  <a:gd name="T13" fmla="*/ 72 h 322"/>
                  <a:gd name="T14" fmla="*/ 75 w 425"/>
                  <a:gd name="T15" fmla="*/ 76 h 322"/>
                  <a:gd name="T16" fmla="*/ 71 w 425"/>
                  <a:gd name="T17" fmla="*/ 87 h 322"/>
                  <a:gd name="T18" fmla="*/ 4 w 425"/>
                  <a:gd name="T19" fmla="*/ 240 h 322"/>
                  <a:gd name="T20" fmla="*/ 0 w 425"/>
                  <a:gd name="T21" fmla="*/ 251 h 322"/>
                  <a:gd name="T22" fmla="*/ 0 w 425"/>
                  <a:gd name="T23" fmla="*/ 262 h 322"/>
                  <a:gd name="T24" fmla="*/ 1 w 425"/>
                  <a:gd name="T25" fmla="*/ 274 h 322"/>
                  <a:gd name="T26" fmla="*/ 4 w 425"/>
                  <a:gd name="T27" fmla="*/ 285 h 322"/>
                  <a:gd name="T28" fmla="*/ 10 w 425"/>
                  <a:gd name="T29" fmla="*/ 296 h 322"/>
                  <a:gd name="T30" fmla="*/ 18 w 425"/>
                  <a:gd name="T31" fmla="*/ 304 h 322"/>
                  <a:gd name="T32" fmla="*/ 27 w 425"/>
                  <a:gd name="T33" fmla="*/ 312 h 322"/>
                  <a:gd name="T34" fmla="*/ 37 w 425"/>
                  <a:gd name="T35" fmla="*/ 317 h 322"/>
                  <a:gd name="T36" fmla="*/ 44 w 425"/>
                  <a:gd name="T37" fmla="*/ 320 h 322"/>
                  <a:gd name="T38" fmla="*/ 52 w 425"/>
                  <a:gd name="T39" fmla="*/ 321 h 322"/>
                  <a:gd name="T40" fmla="*/ 59 w 425"/>
                  <a:gd name="T41" fmla="*/ 321 h 322"/>
                  <a:gd name="T42" fmla="*/ 76 w 425"/>
                  <a:gd name="T43" fmla="*/ 319 h 322"/>
                  <a:gd name="T44" fmla="*/ 92 w 425"/>
                  <a:gd name="T45" fmla="*/ 311 h 322"/>
                  <a:gd name="T46" fmla="*/ 105 w 425"/>
                  <a:gd name="T47" fmla="*/ 300 h 322"/>
                  <a:gd name="T48" fmla="*/ 114 w 425"/>
                  <a:gd name="T49" fmla="*/ 284 h 322"/>
                  <a:gd name="T50" fmla="*/ 62 w 425"/>
                  <a:gd name="T51" fmla="*/ 284 h 322"/>
                  <a:gd name="T52" fmla="*/ 47 w 425"/>
                  <a:gd name="T53" fmla="*/ 278 h 322"/>
                  <a:gd name="T54" fmla="*/ 43 w 425"/>
                  <a:gd name="T55" fmla="*/ 274 h 322"/>
                  <a:gd name="T56" fmla="*/ 39 w 425"/>
                  <a:gd name="T57" fmla="*/ 265 h 322"/>
                  <a:gd name="T58" fmla="*/ 39 w 425"/>
                  <a:gd name="T59" fmla="*/ 259 h 322"/>
                  <a:gd name="T60" fmla="*/ 41 w 425"/>
                  <a:gd name="T61" fmla="*/ 255 h 322"/>
                  <a:gd name="T62" fmla="*/ 110 w 425"/>
                  <a:gd name="T63" fmla="*/ 97 h 322"/>
                  <a:gd name="T64" fmla="*/ 110 w 425"/>
                  <a:gd name="T65" fmla="*/ 97 h 322"/>
                  <a:gd name="T66" fmla="*/ 112 w 425"/>
                  <a:gd name="T67" fmla="*/ 95 h 322"/>
                  <a:gd name="T68" fmla="*/ 141 w 425"/>
                  <a:gd name="T69" fmla="*/ 77 h 322"/>
                  <a:gd name="T70" fmla="*/ 180 w 425"/>
                  <a:gd name="T71" fmla="*/ 59 h 322"/>
                  <a:gd name="T72" fmla="*/ 217 w 425"/>
                  <a:gd name="T73" fmla="*/ 45 h 322"/>
                  <a:gd name="T74" fmla="*/ 240 w 425"/>
                  <a:gd name="T75" fmla="*/ 39 h 322"/>
                  <a:gd name="T76" fmla="*/ 405 w 425"/>
                  <a:gd name="T77" fmla="*/ 39 h 322"/>
                  <a:gd name="T78" fmla="*/ 390 w 425"/>
                  <a:gd name="T79" fmla="*/ 24 h 322"/>
                  <a:gd name="T80" fmla="*/ 361 w 425"/>
                  <a:gd name="T81" fmla="*/ 12 h 322"/>
                  <a:gd name="T82" fmla="*/ 359 w 425"/>
                  <a:gd name="T83" fmla="*/ 12 h 322"/>
                  <a:gd name="T84" fmla="*/ 245 w 425"/>
                  <a:gd name="T8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5" h="322">
                    <a:moveTo>
                      <a:pt x="245" y="0"/>
                    </a:moveTo>
                    <a:lnTo>
                      <a:pt x="211" y="5"/>
                    </a:lnTo>
                    <a:lnTo>
                      <a:pt x="164" y="22"/>
                    </a:lnTo>
                    <a:lnTo>
                      <a:pt x="118" y="44"/>
                    </a:lnTo>
                    <a:lnTo>
                      <a:pt x="86" y="65"/>
                    </a:lnTo>
                    <a:lnTo>
                      <a:pt x="85" y="66"/>
                    </a:lnTo>
                    <a:lnTo>
                      <a:pt x="77" y="72"/>
                    </a:lnTo>
                    <a:lnTo>
                      <a:pt x="75" y="76"/>
                    </a:lnTo>
                    <a:lnTo>
                      <a:pt x="71" y="87"/>
                    </a:lnTo>
                    <a:lnTo>
                      <a:pt x="4" y="240"/>
                    </a:lnTo>
                    <a:lnTo>
                      <a:pt x="0" y="251"/>
                    </a:lnTo>
                    <a:lnTo>
                      <a:pt x="0" y="262"/>
                    </a:lnTo>
                    <a:lnTo>
                      <a:pt x="1" y="274"/>
                    </a:lnTo>
                    <a:lnTo>
                      <a:pt x="4" y="285"/>
                    </a:lnTo>
                    <a:lnTo>
                      <a:pt x="10" y="296"/>
                    </a:lnTo>
                    <a:lnTo>
                      <a:pt x="18" y="304"/>
                    </a:lnTo>
                    <a:lnTo>
                      <a:pt x="27" y="312"/>
                    </a:lnTo>
                    <a:lnTo>
                      <a:pt x="37" y="317"/>
                    </a:lnTo>
                    <a:lnTo>
                      <a:pt x="44" y="320"/>
                    </a:lnTo>
                    <a:lnTo>
                      <a:pt x="52" y="321"/>
                    </a:lnTo>
                    <a:lnTo>
                      <a:pt x="59" y="321"/>
                    </a:lnTo>
                    <a:lnTo>
                      <a:pt x="76" y="319"/>
                    </a:lnTo>
                    <a:lnTo>
                      <a:pt x="92" y="311"/>
                    </a:lnTo>
                    <a:lnTo>
                      <a:pt x="105" y="300"/>
                    </a:lnTo>
                    <a:lnTo>
                      <a:pt x="114" y="284"/>
                    </a:lnTo>
                    <a:lnTo>
                      <a:pt x="62" y="284"/>
                    </a:lnTo>
                    <a:lnTo>
                      <a:pt x="47" y="278"/>
                    </a:lnTo>
                    <a:lnTo>
                      <a:pt x="43" y="274"/>
                    </a:lnTo>
                    <a:lnTo>
                      <a:pt x="39" y="265"/>
                    </a:lnTo>
                    <a:lnTo>
                      <a:pt x="39" y="259"/>
                    </a:lnTo>
                    <a:lnTo>
                      <a:pt x="41" y="255"/>
                    </a:lnTo>
                    <a:lnTo>
                      <a:pt x="110" y="97"/>
                    </a:lnTo>
                    <a:lnTo>
                      <a:pt x="110" y="97"/>
                    </a:lnTo>
                    <a:lnTo>
                      <a:pt x="112" y="95"/>
                    </a:lnTo>
                    <a:lnTo>
                      <a:pt x="141" y="77"/>
                    </a:lnTo>
                    <a:lnTo>
                      <a:pt x="180" y="59"/>
                    </a:lnTo>
                    <a:lnTo>
                      <a:pt x="217" y="45"/>
                    </a:lnTo>
                    <a:lnTo>
                      <a:pt x="240" y="39"/>
                    </a:lnTo>
                    <a:lnTo>
                      <a:pt x="405" y="39"/>
                    </a:lnTo>
                    <a:lnTo>
                      <a:pt x="390" y="24"/>
                    </a:lnTo>
                    <a:lnTo>
                      <a:pt x="361" y="12"/>
                    </a:lnTo>
                    <a:lnTo>
                      <a:pt x="359" y="12"/>
                    </a:lnTo>
                    <a:lnTo>
                      <a:pt x="245" y="0"/>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9" name="Freeform 100">
                <a:extLst>
                  <a:ext uri="{FF2B5EF4-FFF2-40B4-BE49-F238E27FC236}">
                    <a16:creationId xmlns:a16="http://schemas.microsoft.com/office/drawing/2014/main" id="{A371DAD2-881B-0C4A-5EB7-E0DBE4B4AE11}"/>
                  </a:ext>
                </a:extLst>
              </p:cNvPr>
              <p:cNvSpPr/>
              <p:nvPr/>
            </p:nvSpPr>
            <p:spPr bwMode="auto">
              <a:xfrm>
                <a:off x="5895" y="-416"/>
                <a:ext cx="425" cy="322"/>
              </a:xfrm>
              <a:custGeom>
                <a:avLst/>
                <a:gdLst>
                  <a:gd name="T0" fmla="*/ 405 w 425"/>
                  <a:gd name="T1" fmla="*/ 39 h 322"/>
                  <a:gd name="T2" fmla="*/ 240 w 425"/>
                  <a:gd name="T3" fmla="*/ 39 h 322"/>
                  <a:gd name="T4" fmla="*/ 241 w 425"/>
                  <a:gd name="T5" fmla="*/ 39 h 322"/>
                  <a:gd name="T6" fmla="*/ 354 w 425"/>
                  <a:gd name="T7" fmla="*/ 52 h 322"/>
                  <a:gd name="T8" fmla="*/ 368 w 425"/>
                  <a:gd name="T9" fmla="*/ 58 h 322"/>
                  <a:gd name="T10" fmla="*/ 379 w 425"/>
                  <a:gd name="T11" fmla="*/ 68 h 322"/>
                  <a:gd name="T12" fmla="*/ 384 w 425"/>
                  <a:gd name="T13" fmla="*/ 82 h 322"/>
                  <a:gd name="T14" fmla="*/ 385 w 425"/>
                  <a:gd name="T15" fmla="*/ 97 h 322"/>
                  <a:gd name="T16" fmla="*/ 375 w 425"/>
                  <a:gd name="T17" fmla="*/ 151 h 322"/>
                  <a:gd name="T18" fmla="*/ 375 w 425"/>
                  <a:gd name="T19" fmla="*/ 151 h 322"/>
                  <a:gd name="T20" fmla="*/ 344 w 425"/>
                  <a:gd name="T21" fmla="*/ 310 h 322"/>
                  <a:gd name="T22" fmla="*/ 383 w 425"/>
                  <a:gd name="T23" fmla="*/ 317 h 322"/>
                  <a:gd name="T24" fmla="*/ 421 w 425"/>
                  <a:gd name="T25" fmla="*/ 125 h 322"/>
                  <a:gd name="T26" fmla="*/ 420 w 425"/>
                  <a:gd name="T27" fmla="*/ 125 h 322"/>
                  <a:gd name="T28" fmla="*/ 424 w 425"/>
                  <a:gd name="T29" fmla="*/ 105 h 322"/>
                  <a:gd name="T30" fmla="*/ 423 w 425"/>
                  <a:gd name="T31" fmla="*/ 73 h 322"/>
                  <a:gd name="T32" fmla="*/ 411 w 425"/>
                  <a:gd name="T33" fmla="*/ 46 h 322"/>
                  <a:gd name="T34" fmla="*/ 405 w 425"/>
                  <a:gd name="T35" fmla="*/ 3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 h="322">
                    <a:moveTo>
                      <a:pt x="405" y="39"/>
                    </a:moveTo>
                    <a:lnTo>
                      <a:pt x="240" y="39"/>
                    </a:lnTo>
                    <a:lnTo>
                      <a:pt x="241" y="39"/>
                    </a:lnTo>
                    <a:lnTo>
                      <a:pt x="354" y="52"/>
                    </a:lnTo>
                    <a:lnTo>
                      <a:pt x="368" y="58"/>
                    </a:lnTo>
                    <a:lnTo>
                      <a:pt x="379" y="68"/>
                    </a:lnTo>
                    <a:lnTo>
                      <a:pt x="384" y="82"/>
                    </a:lnTo>
                    <a:lnTo>
                      <a:pt x="385" y="97"/>
                    </a:lnTo>
                    <a:lnTo>
                      <a:pt x="375" y="151"/>
                    </a:lnTo>
                    <a:lnTo>
                      <a:pt x="375" y="151"/>
                    </a:lnTo>
                    <a:lnTo>
                      <a:pt x="344" y="310"/>
                    </a:lnTo>
                    <a:lnTo>
                      <a:pt x="383" y="317"/>
                    </a:lnTo>
                    <a:lnTo>
                      <a:pt x="421" y="125"/>
                    </a:lnTo>
                    <a:lnTo>
                      <a:pt x="420" y="125"/>
                    </a:lnTo>
                    <a:lnTo>
                      <a:pt x="424" y="105"/>
                    </a:lnTo>
                    <a:lnTo>
                      <a:pt x="423" y="73"/>
                    </a:lnTo>
                    <a:lnTo>
                      <a:pt x="411" y="46"/>
                    </a:lnTo>
                    <a:lnTo>
                      <a:pt x="405" y="39"/>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0" name="Freeform 101">
                <a:extLst>
                  <a:ext uri="{FF2B5EF4-FFF2-40B4-BE49-F238E27FC236}">
                    <a16:creationId xmlns:a16="http://schemas.microsoft.com/office/drawing/2014/main" id="{AC3684B3-A737-449A-80E5-16FFCB86BD0A}"/>
                  </a:ext>
                </a:extLst>
              </p:cNvPr>
              <p:cNvSpPr/>
              <p:nvPr/>
            </p:nvSpPr>
            <p:spPr bwMode="auto">
              <a:xfrm>
                <a:off x="5895" y="-416"/>
                <a:ext cx="425" cy="322"/>
              </a:xfrm>
              <a:custGeom>
                <a:avLst/>
                <a:gdLst>
                  <a:gd name="T0" fmla="*/ 210 w 425"/>
                  <a:gd name="T1" fmla="*/ 163 h 322"/>
                  <a:gd name="T2" fmla="*/ 169 w 425"/>
                  <a:gd name="T3" fmla="*/ 163 h 322"/>
                  <a:gd name="T4" fmla="*/ 146 w 425"/>
                  <a:gd name="T5" fmla="*/ 293 h 322"/>
                  <a:gd name="T6" fmla="*/ 185 w 425"/>
                  <a:gd name="T7" fmla="*/ 300 h 322"/>
                  <a:gd name="T8" fmla="*/ 210 w 425"/>
                  <a:gd name="T9" fmla="*/ 163 h 322"/>
                </a:gdLst>
                <a:ahLst/>
                <a:cxnLst>
                  <a:cxn ang="0">
                    <a:pos x="T0" y="T1"/>
                  </a:cxn>
                  <a:cxn ang="0">
                    <a:pos x="T2" y="T3"/>
                  </a:cxn>
                  <a:cxn ang="0">
                    <a:pos x="T4" y="T5"/>
                  </a:cxn>
                  <a:cxn ang="0">
                    <a:pos x="T6" y="T7"/>
                  </a:cxn>
                  <a:cxn ang="0">
                    <a:pos x="T8" y="T9"/>
                  </a:cxn>
                </a:cxnLst>
                <a:rect l="0" t="0" r="r" b="b"/>
                <a:pathLst>
                  <a:path w="425" h="322">
                    <a:moveTo>
                      <a:pt x="210" y="163"/>
                    </a:moveTo>
                    <a:lnTo>
                      <a:pt x="169" y="163"/>
                    </a:lnTo>
                    <a:lnTo>
                      <a:pt x="146" y="293"/>
                    </a:lnTo>
                    <a:lnTo>
                      <a:pt x="185" y="300"/>
                    </a:lnTo>
                    <a:lnTo>
                      <a:pt x="210" y="163"/>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81" name="Freeform 102">
                <a:extLst>
                  <a:ext uri="{FF2B5EF4-FFF2-40B4-BE49-F238E27FC236}">
                    <a16:creationId xmlns:a16="http://schemas.microsoft.com/office/drawing/2014/main" id="{B304A6BE-84F6-1B9B-A3A8-D936CF99FA2B}"/>
                  </a:ext>
                </a:extLst>
              </p:cNvPr>
              <p:cNvSpPr/>
              <p:nvPr/>
            </p:nvSpPr>
            <p:spPr bwMode="auto">
              <a:xfrm>
                <a:off x="5895" y="-416"/>
                <a:ext cx="425" cy="322"/>
              </a:xfrm>
              <a:custGeom>
                <a:avLst/>
                <a:gdLst>
                  <a:gd name="T0" fmla="*/ 226 w 425"/>
                  <a:gd name="T1" fmla="*/ 104 h 322"/>
                  <a:gd name="T2" fmla="*/ 135 w 425"/>
                  <a:gd name="T3" fmla="*/ 131 h 322"/>
                  <a:gd name="T4" fmla="*/ 131 w 425"/>
                  <a:gd name="T5" fmla="*/ 136 h 322"/>
                  <a:gd name="T6" fmla="*/ 74 w 425"/>
                  <a:gd name="T7" fmla="*/ 279 h 322"/>
                  <a:gd name="T8" fmla="*/ 62 w 425"/>
                  <a:gd name="T9" fmla="*/ 284 h 322"/>
                  <a:gd name="T10" fmla="*/ 114 w 425"/>
                  <a:gd name="T11" fmla="*/ 284 h 322"/>
                  <a:gd name="T12" fmla="*/ 115 w 425"/>
                  <a:gd name="T13" fmla="*/ 284 h 322"/>
                  <a:gd name="T14" fmla="*/ 162 w 425"/>
                  <a:gd name="T15" fmla="*/ 165 h 322"/>
                  <a:gd name="T16" fmla="*/ 169 w 425"/>
                  <a:gd name="T17" fmla="*/ 163 h 322"/>
                  <a:gd name="T18" fmla="*/ 210 w 425"/>
                  <a:gd name="T19" fmla="*/ 163 h 322"/>
                  <a:gd name="T20" fmla="*/ 212 w 425"/>
                  <a:gd name="T21" fmla="*/ 150 h 322"/>
                  <a:gd name="T22" fmla="*/ 238 w 425"/>
                  <a:gd name="T23" fmla="*/ 143 h 322"/>
                  <a:gd name="T24" fmla="*/ 226 w 425"/>
                  <a:gd name="T25" fmla="*/ 1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5" h="322">
                    <a:moveTo>
                      <a:pt x="226" y="104"/>
                    </a:moveTo>
                    <a:lnTo>
                      <a:pt x="135" y="131"/>
                    </a:lnTo>
                    <a:lnTo>
                      <a:pt x="131" y="136"/>
                    </a:lnTo>
                    <a:lnTo>
                      <a:pt x="74" y="279"/>
                    </a:lnTo>
                    <a:lnTo>
                      <a:pt x="62" y="284"/>
                    </a:lnTo>
                    <a:lnTo>
                      <a:pt x="114" y="284"/>
                    </a:lnTo>
                    <a:lnTo>
                      <a:pt x="115" y="284"/>
                    </a:lnTo>
                    <a:lnTo>
                      <a:pt x="162" y="165"/>
                    </a:lnTo>
                    <a:lnTo>
                      <a:pt x="169" y="163"/>
                    </a:lnTo>
                    <a:lnTo>
                      <a:pt x="210" y="163"/>
                    </a:lnTo>
                    <a:lnTo>
                      <a:pt x="212" y="150"/>
                    </a:lnTo>
                    <a:lnTo>
                      <a:pt x="238" y="143"/>
                    </a:lnTo>
                    <a:lnTo>
                      <a:pt x="226" y="104"/>
                    </a:lnTo>
                    <a:close/>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pic>
          <p:nvPicPr>
            <p:cNvPr id="40" name="Picture 103">
              <a:extLst>
                <a:ext uri="{FF2B5EF4-FFF2-40B4-BE49-F238E27FC236}">
                  <a16:creationId xmlns:a16="http://schemas.microsoft.com/office/drawing/2014/main" id="{5450B604-CA8B-BC08-F6CC-60F1AF32D3D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2803" y="1146974"/>
              <a:ext cx="1016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104">
              <a:extLst>
                <a:ext uri="{FF2B5EF4-FFF2-40B4-BE49-F238E27FC236}">
                  <a16:creationId xmlns:a16="http://schemas.microsoft.com/office/drawing/2014/main" id="{8E3CAB72-5C0C-27E8-71FD-69655BA7436A}"/>
                </a:ext>
              </a:extLst>
            </p:cNvPr>
            <p:cNvGrpSpPr/>
            <p:nvPr/>
          </p:nvGrpSpPr>
          <p:grpSpPr bwMode="auto">
            <a:xfrm>
              <a:off x="5566078" y="1146974"/>
              <a:ext cx="675005" cy="373380"/>
              <a:chOff x="5572" y="-308"/>
              <a:chExt cx="1063" cy="588"/>
            </a:xfrm>
          </p:grpSpPr>
          <p:sp>
            <p:nvSpPr>
              <p:cNvPr id="76" name="Freeform 105">
                <a:extLst>
                  <a:ext uri="{FF2B5EF4-FFF2-40B4-BE49-F238E27FC236}">
                    <a16:creationId xmlns:a16="http://schemas.microsoft.com/office/drawing/2014/main" id="{DA219956-5F63-7E8C-90BC-D541FB2D4D0C}"/>
                  </a:ext>
                </a:extLst>
              </p:cNvPr>
              <p:cNvSpPr/>
              <p:nvPr/>
            </p:nvSpPr>
            <p:spPr bwMode="auto">
              <a:xfrm>
                <a:off x="5572" y="-308"/>
                <a:ext cx="1063" cy="588"/>
              </a:xfrm>
              <a:custGeom>
                <a:avLst/>
                <a:gdLst>
                  <a:gd name="T0" fmla="*/ 986 w 1063"/>
                  <a:gd name="T1" fmla="*/ 12 h 588"/>
                  <a:gd name="T2" fmla="*/ 949 w 1063"/>
                  <a:gd name="T3" fmla="*/ 0 h 588"/>
                  <a:gd name="T4" fmla="*/ 944 w 1063"/>
                  <a:gd name="T5" fmla="*/ 11 h 588"/>
                  <a:gd name="T6" fmla="*/ 930 w 1063"/>
                  <a:gd name="T7" fmla="*/ 41 h 588"/>
                  <a:gd name="T8" fmla="*/ 907 w 1063"/>
                  <a:gd name="T9" fmla="*/ 82 h 588"/>
                  <a:gd name="T10" fmla="*/ 873 w 1063"/>
                  <a:gd name="T11" fmla="*/ 127 h 588"/>
                  <a:gd name="T12" fmla="*/ 818 w 1063"/>
                  <a:gd name="T13" fmla="*/ 177 h 588"/>
                  <a:gd name="T14" fmla="*/ 758 w 1063"/>
                  <a:gd name="T15" fmla="*/ 209 h 588"/>
                  <a:gd name="T16" fmla="*/ 691 w 1063"/>
                  <a:gd name="T17" fmla="*/ 225 h 588"/>
                  <a:gd name="T18" fmla="*/ 619 w 1063"/>
                  <a:gd name="T19" fmla="*/ 222 h 588"/>
                  <a:gd name="T20" fmla="*/ 526 w 1063"/>
                  <a:gd name="T21" fmla="*/ 213 h 588"/>
                  <a:gd name="T22" fmla="*/ 439 w 1063"/>
                  <a:gd name="T23" fmla="*/ 216 h 588"/>
                  <a:gd name="T24" fmla="*/ 359 w 1063"/>
                  <a:gd name="T25" fmla="*/ 230 h 588"/>
                  <a:gd name="T26" fmla="*/ 288 w 1063"/>
                  <a:gd name="T27" fmla="*/ 255 h 588"/>
                  <a:gd name="T28" fmla="*/ 225 w 1063"/>
                  <a:gd name="T29" fmla="*/ 290 h 588"/>
                  <a:gd name="T30" fmla="*/ 171 w 1063"/>
                  <a:gd name="T31" fmla="*/ 336 h 588"/>
                  <a:gd name="T32" fmla="*/ 169 w 1063"/>
                  <a:gd name="T33" fmla="*/ 338 h 588"/>
                  <a:gd name="T34" fmla="*/ 169 w 1063"/>
                  <a:gd name="T35" fmla="*/ 338 h 588"/>
                  <a:gd name="T36" fmla="*/ 168 w 1063"/>
                  <a:gd name="T37" fmla="*/ 339 h 588"/>
                  <a:gd name="T38" fmla="*/ 124 w 1063"/>
                  <a:gd name="T39" fmla="*/ 384 h 588"/>
                  <a:gd name="T40" fmla="*/ 70 w 1063"/>
                  <a:gd name="T41" fmla="*/ 443 h 588"/>
                  <a:gd name="T42" fmla="*/ 0 w 1063"/>
                  <a:gd name="T43" fmla="*/ 520 h 588"/>
                  <a:gd name="T44" fmla="*/ 29 w 1063"/>
                  <a:gd name="T45" fmla="*/ 547 h 588"/>
                  <a:gd name="T46" fmla="*/ 97 w 1063"/>
                  <a:gd name="T47" fmla="*/ 472 h 588"/>
                  <a:gd name="T48" fmla="*/ 151 w 1063"/>
                  <a:gd name="T49" fmla="*/ 414 h 588"/>
                  <a:gd name="T50" fmla="*/ 195 w 1063"/>
                  <a:gd name="T51" fmla="*/ 369 h 588"/>
                  <a:gd name="T52" fmla="*/ 196 w 1063"/>
                  <a:gd name="T53" fmla="*/ 367 h 588"/>
                  <a:gd name="T54" fmla="*/ 200 w 1063"/>
                  <a:gd name="T55" fmla="*/ 363 h 588"/>
                  <a:gd name="T56" fmla="*/ 249 w 1063"/>
                  <a:gd name="T57" fmla="*/ 322 h 588"/>
                  <a:gd name="T58" fmla="*/ 306 w 1063"/>
                  <a:gd name="T59" fmla="*/ 290 h 588"/>
                  <a:gd name="T60" fmla="*/ 372 w 1063"/>
                  <a:gd name="T61" fmla="*/ 268 h 588"/>
                  <a:gd name="T62" fmla="*/ 446 w 1063"/>
                  <a:gd name="T63" fmla="*/ 255 h 588"/>
                  <a:gd name="T64" fmla="*/ 526 w 1063"/>
                  <a:gd name="T65" fmla="*/ 253 h 588"/>
                  <a:gd name="T66" fmla="*/ 613 w 1063"/>
                  <a:gd name="T67" fmla="*/ 261 h 588"/>
                  <a:gd name="T68" fmla="*/ 696 w 1063"/>
                  <a:gd name="T69" fmla="*/ 264 h 588"/>
                  <a:gd name="T70" fmla="*/ 744 w 1063"/>
                  <a:gd name="T71" fmla="*/ 253 h 588"/>
                  <a:gd name="T72" fmla="*/ 771 w 1063"/>
                  <a:gd name="T73" fmla="*/ 247 h 588"/>
                  <a:gd name="T74" fmla="*/ 814 w 1063"/>
                  <a:gd name="T75" fmla="*/ 225 h 588"/>
                  <a:gd name="T76" fmla="*/ 841 w 1063"/>
                  <a:gd name="T77" fmla="*/ 210 h 588"/>
                  <a:gd name="T78" fmla="*/ 903 w 1063"/>
                  <a:gd name="T79" fmla="*/ 153 h 588"/>
                  <a:gd name="T80" fmla="*/ 940 w 1063"/>
                  <a:gd name="T81" fmla="*/ 103 h 588"/>
                  <a:gd name="T82" fmla="*/ 966 w 1063"/>
                  <a:gd name="T83" fmla="*/ 58 h 588"/>
                  <a:gd name="T84" fmla="*/ 981 w 1063"/>
                  <a:gd name="T85" fmla="*/ 25 h 588"/>
                  <a:gd name="T86" fmla="*/ 986 w 1063"/>
                  <a:gd name="T87" fmla="*/ 1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3" h="588">
                    <a:moveTo>
                      <a:pt x="986" y="12"/>
                    </a:moveTo>
                    <a:lnTo>
                      <a:pt x="949" y="0"/>
                    </a:lnTo>
                    <a:lnTo>
                      <a:pt x="944" y="11"/>
                    </a:lnTo>
                    <a:lnTo>
                      <a:pt x="930" y="41"/>
                    </a:lnTo>
                    <a:lnTo>
                      <a:pt x="907" y="82"/>
                    </a:lnTo>
                    <a:lnTo>
                      <a:pt x="873" y="127"/>
                    </a:lnTo>
                    <a:lnTo>
                      <a:pt x="818" y="177"/>
                    </a:lnTo>
                    <a:lnTo>
                      <a:pt x="758" y="209"/>
                    </a:lnTo>
                    <a:lnTo>
                      <a:pt x="691" y="225"/>
                    </a:lnTo>
                    <a:lnTo>
                      <a:pt x="619" y="222"/>
                    </a:lnTo>
                    <a:lnTo>
                      <a:pt x="526" y="213"/>
                    </a:lnTo>
                    <a:lnTo>
                      <a:pt x="439" y="216"/>
                    </a:lnTo>
                    <a:lnTo>
                      <a:pt x="359" y="230"/>
                    </a:lnTo>
                    <a:lnTo>
                      <a:pt x="288" y="255"/>
                    </a:lnTo>
                    <a:lnTo>
                      <a:pt x="225" y="290"/>
                    </a:lnTo>
                    <a:lnTo>
                      <a:pt x="171" y="336"/>
                    </a:lnTo>
                    <a:lnTo>
                      <a:pt x="169" y="338"/>
                    </a:lnTo>
                    <a:lnTo>
                      <a:pt x="169" y="338"/>
                    </a:lnTo>
                    <a:lnTo>
                      <a:pt x="168" y="339"/>
                    </a:lnTo>
                    <a:lnTo>
                      <a:pt x="124" y="384"/>
                    </a:lnTo>
                    <a:lnTo>
                      <a:pt x="70" y="443"/>
                    </a:lnTo>
                    <a:lnTo>
                      <a:pt x="0" y="520"/>
                    </a:lnTo>
                    <a:lnTo>
                      <a:pt x="29" y="547"/>
                    </a:lnTo>
                    <a:lnTo>
                      <a:pt x="97" y="472"/>
                    </a:lnTo>
                    <a:lnTo>
                      <a:pt x="151" y="414"/>
                    </a:lnTo>
                    <a:lnTo>
                      <a:pt x="195" y="369"/>
                    </a:lnTo>
                    <a:lnTo>
                      <a:pt x="196" y="367"/>
                    </a:lnTo>
                    <a:lnTo>
                      <a:pt x="200" y="363"/>
                    </a:lnTo>
                    <a:lnTo>
                      <a:pt x="249" y="322"/>
                    </a:lnTo>
                    <a:lnTo>
                      <a:pt x="306" y="290"/>
                    </a:lnTo>
                    <a:lnTo>
                      <a:pt x="372" y="268"/>
                    </a:lnTo>
                    <a:lnTo>
                      <a:pt x="446" y="255"/>
                    </a:lnTo>
                    <a:lnTo>
                      <a:pt x="526" y="253"/>
                    </a:lnTo>
                    <a:lnTo>
                      <a:pt x="613" y="261"/>
                    </a:lnTo>
                    <a:lnTo>
                      <a:pt x="696" y="264"/>
                    </a:lnTo>
                    <a:lnTo>
                      <a:pt x="744" y="253"/>
                    </a:lnTo>
                    <a:lnTo>
                      <a:pt x="771" y="247"/>
                    </a:lnTo>
                    <a:lnTo>
                      <a:pt x="814" y="225"/>
                    </a:lnTo>
                    <a:lnTo>
                      <a:pt x="841" y="210"/>
                    </a:lnTo>
                    <a:lnTo>
                      <a:pt x="903" y="153"/>
                    </a:lnTo>
                    <a:lnTo>
                      <a:pt x="940" y="103"/>
                    </a:lnTo>
                    <a:lnTo>
                      <a:pt x="966" y="58"/>
                    </a:lnTo>
                    <a:lnTo>
                      <a:pt x="981" y="25"/>
                    </a:lnTo>
                    <a:lnTo>
                      <a:pt x="986" y="12"/>
                    </a:lnTo>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7" name="Freeform 106">
                <a:extLst>
                  <a:ext uri="{FF2B5EF4-FFF2-40B4-BE49-F238E27FC236}">
                    <a16:creationId xmlns:a16="http://schemas.microsoft.com/office/drawing/2014/main" id="{66E61A3B-2F7E-A95B-EA05-90A4AC964008}"/>
                  </a:ext>
                </a:extLst>
              </p:cNvPr>
              <p:cNvSpPr/>
              <p:nvPr/>
            </p:nvSpPr>
            <p:spPr bwMode="auto">
              <a:xfrm>
                <a:off x="5572" y="-308"/>
                <a:ext cx="1063" cy="588"/>
              </a:xfrm>
              <a:custGeom>
                <a:avLst/>
                <a:gdLst>
                  <a:gd name="T0" fmla="*/ 1062 w 1063"/>
                  <a:gd name="T1" fmla="*/ 37 h 588"/>
                  <a:gd name="T2" fmla="*/ 1024 w 1063"/>
                  <a:gd name="T3" fmla="*/ 25 h 588"/>
                  <a:gd name="T4" fmla="*/ 1018 w 1063"/>
                  <a:gd name="T5" fmla="*/ 39 h 588"/>
                  <a:gd name="T6" fmla="*/ 1002 w 1063"/>
                  <a:gd name="T7" fmla="*/ 75 h 588"/>
                  <a:gd name="T8" fmla="*/ 974 w 1063"/>
                  <a:gd name="T9" fmla="*/ 124 h 588"/>
                  <a:gd name="T10" fmla="*/ 932 w 1063"/>
                  <a:gd name="T11" fmla="*/ 179 h 588"/>
                  <a:gd name="T12" fmla="*/ 878 w 1063"/>
                  <a:gd name="T13" fmla="*/ 231 h 588"/>
                  <a:gd name="T14" fmla="*/ 817 w 1063"/>
                  <a:gd name="T15" fmla="*/ 270 h 588"/>
                  <a:gd name="T16" fmla="*/ 752 w 1063"/>
                  <a:gd name="T17" fmla="*/ 294 h 588"/>
                  <a:gd name="T18" fmla="*/ 681 w 1063"/>
                  <a:gd name="T19" fmla="*/ 305 h 588"/>
                  <a:gd name="T20" fmla="*/ 607 w 1063"/>
                  <a:gd name="T21" fmla="*/ 301 h 588"/>
                  <a:gd name="T22" fmla="*/ 509 w 1063"/>
                  <a:gd name="T23" fmla="*/ 292 h 588"/>
                  <a:gd name="T24" fmla="*/ 429 w 1063"/>
                  <a:gd name="T25" fmla="*/ 297 h 588"/>
                  <a:gd name="T26" fmla="*/ 366 w 1063"/>
                  <a:gd name="T27" fmla="*/ 310 h 588"/>
                  <a:gd name="T28" fmla="*/ 318 w 1063"/>
                  <a:gd name="T29" fmla="*/ 327 h 588"/>
                  <a:gd name="T30" fmla="*/ 285 w 1063"/>
                  <a:gd name="T31" fmla="*/ 345 h 588"/>
                  <a:gd name="T32" fmla="*/ 260 w 1063"/>
                  <a:gd name="T33" fmla="*/ 363 h 588"/>
                  <a:gd name="T34" fmla="*/ 244 w 1063"/>
                  <a:gd name="T35" fmla="*/ 377 h 588"/>
                  <a:gd name="T36" fmla="*/ 236 w 1063"/>
                  <a:gd name="T37" fmla="*/ 386 h 588"/>
                  <a:gd name="T38" fmla="*/ 199 w 1063"/>
                  <a:gd name="T39" fmla="*/ 426 h 588"/>
                  <a:gd name="T40" fmla="*/ 78 w 1063"/>
                  <a:gd name="T41" fmla="*/ 562 h 588"/>
                  <a:gd name="T42" fmla="*/ 108 w 1063"/>
                  <a:gd name="T43" fmla="*/ 588 h 588"/>
                  <a:gd name="T44" fmla="*/ 227 w 1063"/>
                  <a:gd name="T45" fmla="*/ 454 h 588"/>
                  <a:gd name="T46" fmla="*/ 264 w 1063"/>
                  <a:gd name="T47" fmla="*/ 413 h 588"/>
                  <a:gd name="T48" fmla="*/ 265 w 1063"/>
                  <a:gd name="T49" fmla="*/ 412 h 588"/>
                  <a:gd name="T50" fmla="*/ 266 w 1063"/>
                  <a:gd name="T51" fmla="*/ 412 h 588"/>
                  <a:gd name="T52" fmla="*/ 270 w 1063"/>
                  <a:gd name="T53" fmla="*/ 407 h 588"/>
                  <a:gd name="T54" fmla="*/ 283 w 1063"/>
                  <a:gd name="T55" fmla="*/ 395 h 588"/>
                  <a:gd name="T56" fmla="*/ 304 w 1063"/>
                  <a:gd name="T57" fmla="*/ 380 h 588"/>
                  <a:gd name="T58" fmla="*/ 335 w 1063"/>
                  <a:gd name="T59" fmla="*/ 364 h 588"/>
                  <a:gd name="T60" fmla="*/ 378 w 1063"/>
                  <a:gd name="T61" fmla="*/ 348 h 588"/>
                  <a:gd name="T62" fmla="*/ 436 w 1063"/>
                  <a:gd name="T63" fmla="*/ 336 h 588"/>
                  <a:gd name="T64" fmla="*/ 510 w 1063"/>
                  <a:gd name="T65" fmla="*/ 332 h 588"/>
                  <a:gd name="T66" fmla="*/ 601 w 1063"/>
                  <a:gd name="T67" fmla="*/ 340 h 588"/>
                  <a:gd name="T68" fmla="*/ 618 w 1063"/>
                  <a:gd name="T69" fmla="*/ 342 h 588"/>
                  <a:gd name="T70" fmla="*/ 634 w 1063"/>
                  <a:gd name="T71" fmla="*/ 344 h 588"/>
                  <a:gd name="T72" fmla="*/ 650 w 1063"/>
                  <a:gd name="T73" fmla="*/ 345 h 588"/>
                  <a:gd name="T74" fmla="*/ 666 w 1063"/>
                  <a:gd name="T75" fmla="*/ 345 h 588"/>
                  <a:gd name="T76" fmla="*/ 749 w 1063"/>
                  <a:gd name="T77" fmla="*/ 336 h 588"/>
                  <a:gd name="T78" fmla="*/ 761 w 1063"/>
                  <a:gd name="T79" fmla="*/ 332 h 588"/>
                  <a:gd name="T80" fmla="*/ 827 w 1063"/>
                  <a:gd name="T81" fmla="*/ 310 h 588"/>
                  <a:gd name="T82" fmla="*/ 835 w 1063"/>
                  <a:gd name="T83" fmla="*/ 305 h 588"/>
                  <a:gd name="T84" fmla="*/ 898 w 1063"/>
                  <a:gd name="T85" fmla="*/ 266 h 588"/>
                  <a:gd name="T86" fmla="*/ 962 w 1063"/>
                  <a:gd name="T87" fmla="*/ 205 h 588"/>
                  <a:gd name="T88" fmla="*/ 1007 w 1063"/>
                  <a:gd name="T89" fmla="*/ 146 h 588"/>
                  <a:gd name="T90" fmla="*/ 1038 w 1063"/>
                  <a:gd name="T91" fmla="*/ 93 h 588"/>
                  <a:gd name="T92" fmla="*/ 1055 w 1063"/>
                  <a:gd name="T93" fmla="*/ 54 h 588"/>
                  <a:gd name="T94" fmla="*/ 1062 w 1063"/>
                  <a:gd name="T95" fmla="*/ 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3" h="588">
                    <a:moveTo>
                      <a:pt x="1062" y="37"/>
                    </a:moveTo>
                    <a:lnTo>
                      <a:pt x="1024" y="25"/>
                    </a:lnTo>
                    <a:lnTo>
                      <a:pt x="1018" y="39"/>
                    </a:lnTo>
                    <a:lnTo>
                      <a:pt x="1002" y="75"/>
                    </a:lnTo>
                    <a:lnTo>
                      <a:pt x="974" y="124"/>
                    </a:lnTo>
                    <a:lnTo>
                      <a:pt x="932" y="179"/>
                    </a:lnTo>
                    <a:lnTo>
                      <a:pt x="878" y="231"/>
                    </a:lnTo>
                    <a:lnTo>
                      <a:pt x="817" y="270"/>
                    </a:lnTo>
                    <a:lnTo>
                      <a:pt x="752" y="294"/>
                    </a:lnTo>
                    <a:lnTo>
                      <a:pt x="681" y="305"/>
                    </a:lnTo>
                    <a:lnTo>
                      <a:pt x="607" y="301"/>
                    </a:lnTo>
                    <a:lnTo>
                      <a:pt x="509" y="292"/>
                    </a:lnTo>
                    <a:lnTo>
                      <a:pt x="429" y="297"/>
                    </a:lnTo>
                    <a:lnTo>
                      <a:pt x="366" y="310"/>
                    </a:lnTo>
                    <a:lnTo>
                      <a:pt x="318" y="327"/>
                    </a:lnTo>
                    <a:lnTo>
                      <a:pt x="285" y="345"/>
                    </a:lnTo>
                    <a:lnTo>
                      <a:pt x="260" y="363"/>
                    </a:lnTo>
                    <a:lnTo>
                      <a:pt x="244" y="377"/>
                    </a:lnTo>
                    <a:lnTo>
                      <a:pt x="236" y="386"/>
                    </a:lnTo>
                    <a:lnTo>
                      <a:pt x="199" y="426"/>
                    </a:lnTo>
                    <a:lnTo>
                      <a:pt x="78" y="562"/>
                    </a:lnTo>
                    <a:lnTo>
                      <a:pt x="108" y="588"/>
                    </a:lnTo>
                    <a:lnTo>
                      <a:pt x="227" y="454"/>
                    </a:lnTo>
                    <a:lnTo>
                      <a:pt x="264" y="413"/>
                    </a:lnTo>
                    <a:lnTo>
                      <a:pt x="265" y="412"/>
                    </a:lnTo>
                    <a:lnTo>
                      <a:pt x="266" y="412"/>
                    </a:lnTo>
                    <a:lnTo>
                      <a:pt x="270" y="407"/>
                    </a:lnTo>
                    <a:lnTo>
                      <a:pt x="283" y="395"/>
                    </a:lnTo>
                    <a:lnTo>
                      <a:pt x="304" y="380"/>
                    </a:lnTo>
                    <a:lnTo>
                      <a:pt x="335" y="364"/>
                    </a:lnTo>
                    <a:lnTo>
                      <a:pt x="378" y="348"/>
                    </a:lnTo>
                    <a:lnTo>
                      <a:pt x="436" y="336"/>
                    </a:lnTo>
                    <a:lnTo>
                      <a:pt x="510" y="332"/>
                    </a:lnTo>
                    <a:lnTo>
                      <a:pt x="601" y="340"/>
                    </a:lnTo>
                    <a:lnTo>
                      <a:pt x="618" y="342"/>
                    </a:lnTo>
                    <a:lnTo>
                      <a:pt x="634" y="344"/>
                    </a:lnTo>
                    <a:lnTo>
                      <a:pt x="650" y="345"/>
                    </a:lnTo>
                    <a:lnTo>
                      <a:pt x="666" y="345"/>
                    </a:lnTo>
                    <a:lnTo>
                      <a:pt x="749" y="336"/>
                    </a:lnTo>
                    <a:lnTo>
                      <a:pt x="761" y="332"/>
                    </a:lnTo>
                    <a:lnTo>
                      <a:pt x="827" y="310"/>
                    </a:lnTo>
                    <a:lnTo>
                      <a:pt x="835" y="305"/>
                    </a:lnTo>
                    <a:lnTo>
                      <a:pt x="898" y="266"/>
                    </a:lnTo>
                    <a:lnTo>
                      <a:pt x="962" y="205"/>
                    </a:lnTo>
                    <a:lnTo>
                      <a:pt x="1007" y="146"/>
                    </a:lnTo>
                    <a:lnTo>
                      <a:pt x="1038" y="93"/>
                    </a:lnTo>
                    <a:lnTo>
                      <a:pt x="1055" y="54"/>
                    </a:lnTo>
                    <a:lnTo>
                      <a:pt x="1062" y="37"/>
                    </a:lnTo>
                  </a:path>
                </a:pathLst>
              </a:custGeom>
              <a:solidFill>
                <a:srgbClr val="787A81"/>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sp>
          <p:nvSpPr>
            <p:cNvPr id="42" name="Freeform 108">
              <a:extLst>
                <a:ext uri="{FF2B5EF4-FFF2-40B4-BE49-F238E27FC236}">
                  <a16:creationId xmlns:a16="http://schemas.microsoft.com/office/drawing/2014/main" id="{A40BBD6D-6266-626F-B7A0-6D25435C46FD}"/>
                </a:ext>
              </a:extLst>
            </p:cNvPr>
            <p:cNvSpPr/>
            <p:nvPr/>
          </p:nvSpPr>
          <p:spPr bwMode="auto">
            <a:xfrm>
              <a:off x="4475410" y="4402619"/>
              <a:ext cx="2508885" cy="215265"/>
            </a:xfrm>
            <a:custGeom>
              <a:avLst/>
              <a:gdLst>
                <a:gd name="T0" fmla="*/ 56 w 1792"/>
                <a:gd name="T1" fmla="*/ 0 h 341"/>
                <a:gd name="T2" fmla="*/ 34 w 1792"/>
                <a:gd name="T3" fmla="*/ 4 h 341"/>
                <a:gd name="T4" fmla="*/ 16 w 1792"/>
                <a:gd name="T5" fmla="*/ 16 h 341"/>
                <a:gd name="T6" fmla="*/ 4 w 1792"/>
                <a:gd name="T7" fmla="*/ 34 h 341"/>
                <a:gd name="T8" fmla="*/ 0 w 1792"/>
                <a:gd name="T9" fmla="*/ 56 h 341"/>
                <a:gd name="T10" fmla="*/ 0 w 1792"/>
                <a:gd name="T11" fmla="*/ 283 h 341"/>
                <a:gd name="T12" fmla="*/ 4 w 1792"/>
                <a:gd name="T13" fmla="*/ 305 h 341"/>
                <a:gd name="T14" fmla="*/ 16 w 1792"/>
                <a:gd name="T15" fmla="*/ 323 h 341"/>
                <a:gd name="T16" fmla="*/ 34 w 1792"/>
                <a:gd name="T17" fmla="*/ 335 h 341"/>
                <a:gd name="T18" fmla="*/ 56 w 1792"/>
                <a:gd name="T19" fmla="*/ 340 h 341"/>
                <a:gd name="T20" fmla="*/ 1734 w 1792"/>
                <a:gd name="T21" fmla="*/ 340 h 341"/>
                <a:gd name="T22" fmla="*/ 1757 w 1792"/>
                <a:gd name="T23" fmla="*/ 335 h 341"/>
                <a:gd name="T24" fmla="*/ 1775 w 1792"/>
                <a:gd name="T25" fmla="*/ 323 h 341"/>
                <a:gd name="T26" fmla="*/ 1787 w 1792"/>
                <a:gd name="T27" fmla="*/ 305 h 341"/>
                <a:gd name="T28" fmla="*/ 1791 w 1792"/>
                <a:gd name="T29" fmla="*/ 283 h 341"/>
                <a:gd name="T30" fmla="*/ 1791 w 1792"/>
                <a:gd name="T31" fmla="*/ 56 h 341"/>
                <a:gd name="T32" fmla="*/ 1787 w 1792"/>
                <a:gd name="T33" fmla="*/ 34 h 341"/>
                <a:gd name="T34" fmla="*/ 1775 w 1792"/>
                <a:gd name="T35" fmla="*/ 16 h 341"/>
                <a:gd name="T36" fmla="*/ 1757 w 1792"/>
                <a:gd name="T37" fmla="*/ 4 h 341"/>
                <a:gd name="T38" fmla="*/ 1734 w 1792"/>
                <a:gd name="T39" fmla="*/ 0 h 341"/>
                <a:gd name="T40" fmla="*/ 56 w 1792"/>
                <a:gd name="T4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2" h="341">
                  <a:moveTo>
                    <a:pt x="56" y="0"/>
                  </a:moveTo>
                  <a:lnTo>
                    <a:pt x="34" y="4"/>
                  </a:lnTo>
                  <a:lnTo>
                    <a:pt x="16" y="16"/>
                  </a:lnTo>
                  <a:lnTo>
                    <a:pt x="4" y="34"/>
                  </a:lnTo>
                  <a:lnTo>
                    <a:pt x="0" y="56"/>
                  </a:lnTo>
                  <a:lnTo>
                    <a:pt x="0" y="283"/>
                  </a:lnTo>
                  <a:lnTo>
                    <a:pt x="4" y="305"/>
                  </a:lnTo>
                  <a:lnTo>
                    <a:pt x="16" y="323"/>
                  </a:lnTo>
                  <a:lnTo>
                    <a:pt x="34" y="335"/>
                  </a:lnTo>
                  <a:lnTo>
                    <a:pt x="56" y="340"/>
                  </a:lnTo>
                  <a:lnTo>
                    <a:pt x="1734" y="340"/>
                  </a:lnTo>
                  <a:lnTo>
                    <a:pt x="1757" y="335"/>
                  </a:lnTo>
                  <a:lnTo>
                    <a:pt x="1775" y="323"/>
                  </a:lnTo>
                  <a:lnTo>
                    <a:pt x="1787" y="305"/>
                  </a:lnTo>
                  <a:lnTo>
                    <a:pt x="1791" y="283"/>
                  </a:lnTo>
                  <a:lnTo>
                    <a:pt x="1791" y="56"/>
                  </a:lnTo>
                  <a:lnTo>
                    <a:pt x="1787" y="34"/>
                  </a:lnTo>
                  <a:lnTo>
                    <a:pt x="1775" y="16"/>
                  </a:lnTo>
                  <a:lnTo>
                    <a:pt x="1757" y="4"/>
                  </a:lnTo>
                  <a:lnTo>
                    <a:pt x="1734" y="0"/>
                  </a:lnTo>
                  <a:lnTo>
                    <a:pt x="56" y="0"/>
                  </a:lnTo>
                  <a:close/>
                </a:path>
              </a:pathLst>
            </a:custGeom>
            <a:solidFill>
              <a:sysClr val="window" lastClr="FFFFFF"/>
            </a:solidFill>
            <a:ln w="12700">
              <a:solidFill>
                <a:srgbClr val="9F7F98"/>
              </a:solidFill>
              <a:round/>
            </a:ln>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52" name="文本框 51">
              <a:extLst>
                <a:ext uri="{FF2B5EF4-FFF2-40B4-BE49-F238E27FC236}">
                  <a16:creationId xmlns:a16="http://schemas.microsoft.com/office/drawing/2014/main" id="{991E17F5-6209-8CA2-E59B-69979FAD58F7}"/>
                </a:ext>
              </a:extLst>
            </p:cNvPr>
            <p:cNvSpPr txBox="1"/>
            <p:nvPr/>
          </p:nvSpPr>
          <p:spPr>
            <a:xfrm>
              <a:off x="5314286" y="1623859"/>
              <a:ext cx="988695" cy="338554"/>
            </a:xfrm>
            <a:prstGeom prst="rect">
              <a:avLst/>
            </a:prstGeom>
            <a:noFill/>
          </p:spPr>
          <p:txBody>
            <a:bodyPr wrap="square" rtlCol="0">
              <a:spAutoFit/>
            </a:bodyPr>
            <a:lstStyle/>
            <a:p>
              <a:pPr algn="ctr" defTabSz="1371600">
                <a:buClrTx/>
                <a:defRPr/>
              </a:pPr>
              <a:r>
                <a:rPr lang="en-US" altLang="zh-CN" sz="2700" b="1">
                  <a:solidFill>
                    <a:srgbClr val="C00000"/>
                  </a:solidFill>
                  <a:latin typeface="Calibri" panose="020F0502020204030204"/>
                  <a:ea typeface="等线" panose="02010600030101010101" pitchFamily="2" charset="-122"/>
                  <a:cs typeface="+mn-cs"/>
                </a:rPr>
                <a:t>Citizen</a:t>
              </a:r>
              <a:endParaRPr lang="zh-CN" altLang="en-US" sz="2700" b="1">
                <a:solidFill>
                  <a:srgbClr val="C00000"/>
                </a:solidFill>
                <a:latin typeface="Calibri" panose="020F0502020204030204"/>
                <a:ea typeface="等线" panose="02010600030101010101" pitchFamily="2" charset="-122"/>
                <a:cs typeface="+mn-cs"/>
              </a:endParaRPr>
            </a:p>
          </p:txBody>
        </p:sp>
        <p:sp>
          <p:nvSpPr>
            <p:cNvPr id="53" name="文本框 52">
              <a:extLst>
                <a:ext uri="{FF2B5EF4-FFF2-40B4-BE49-F238E27FC236}">
                  <a16:creationId xmlns:a16="http://schemas.microsoft.com/office/drawing/2014/main" id="{580E4945-F196-B641-6A44-5989CC8F8673}"/>
                </a:ext>
              </a:extLst>
            </p:cNvPr>
            <p:cNvSpPr txBox="1"/>
            <p:nvPr/>
          </p:nvSpPr>
          <p:spPr>
            <a:xfrm>
              <a:off x="2701217" y="4732184"/>
              <a:ext cx="1185129" cy="338554"/>
            </a:xfrm>
            <a:prstGeom prst="rect">
              <a:avLst/>
            </a:prstGeom>
            <a:noFill/>
          </p:spPr>
          <p:txBody>
            <a:bodyPr wrap="square" rtlCol="0">
              <a:spAutoFit/>
            </a:bodyPr>
            <a:lstStyle/>
            <a:p>
              <a:pPr algn="ctr" defTabSz="1371600">
                <a:buClrTx/>
                <a:defRPr/>
              </a:pPr>
              <a:r>
                <a:rPr lang="en-US" altLang="zh-CN" sz="2700" b="1">
                  <a:solidFill>
                    <a:srgbClr val="C00000"/>
                  </a:solidFill>
                  <a:latin typeface="Calibri" panose="020F0502020204030204"/>
                  <a:ea typeface="等线" panose="02010600030101010101" pitchFamily="2" charset="-122"/>
                  <a:cs typeface="+mn-cs"/>
                </a:rPr>
                <a:t>Industry</a:t>
              </a:r>
              <a:endParaRPr lang="zh-CN" altLang="en-US" sz="2700" b="1">
                <a:solidFill>
                  <a:srgbClr val="C00000"/>
                </a:solidFill>
                <a:latin typeface="Calibri" panose="020F0502020204030204"/>
                <a:ea typeface="等线" panose="02010600030101010101" pitchFamily="2" charset="-122"/>
                <a:cs typeface="+mn-cs"/>
              </a:endParaRPr>
            </a:p>
          </p:txBody>
        </p:sp>
        <p:sp>
          <p:nvSpPr>
            <p:cNvPr id="54" name="文本框 53">
              <a:extLst>
                <a:ext uri="{FF2B5EF4-FFF2-40B4-BE49-F238E27FC236}">
                  <a16:creationId xmlns:a16="http://schemas.microsoft.com/office/drawing/2014/main" id="{D41EBB7D-2BB0-CC9C-E7D3-B0ACD4CD0B0F}"/>
                </a:ext>
              </a:extLst>
            </p:cNvPr>
            <p:cNvSpPr txBox="1"/>
            <p:nvPr/>
          </p:nvSpPr>
          <p:spPr>
            <a:xfrm>
              <a:off x="7471400" y="4828857"/>
              <a:ext cx="1665596" cy="257122"/>
            </a:xfrm>
            <a:prstGeom prst="rect">
              <a:avLst/>
            </a:prstGeom>
            <a:noFill/>
          </p:spPr>
          <p:txBody>
            <a:bodyPr wrap="square" rtlCol="0">
              <a:spAutoFit/>
            </a:bodyPr>
            <a:lstStyle/>
            <a:p>
              <a:pPr algn="ctr" defTabSz="1371600">
                <a:lnSpc>
                  <a:spcPts val="2100"/>
                </a:lnSpc>
                <a:buClrTx/>
                <a:defRPr/>
              </a:pPr>
              <a:r>
                <a:rPr lang="en-US" altLang="zh-CN" sz="2700" b="1">
                  <a:solidFill>
                    <a:srgbClr val="C00000"/>
                  </a:solidFill>
                  <a:latin typeface="Calibri" panose="020F0502020204030204"/>
                  <a:ea typeface="等线" panose="02010600030101010101" pitchFamily="2" charset="-122"/>
                  <a:cs typeface="+mn-cs"/>
                </a:rPr>
                <a:t>Government</a:t>
              </a:r>
              <a:endParaRPr lang="zh-CN" altLang="en-US" sz="2700" b="1">
                <a:solidFill>
                  <a:srgbClr val="C00000"/>
                </a:solidFill>
                <a:latin typeface="Calibri" panose="020F0502020204030204"/>
                <a:ea typeface="等线" panose="02010600030101010101" pitchFamily="2" charset="-122"/>
                <a:cs typeface="+mn-cs"/>
              </a:endParaRPr>
            </a:p>
          </p:txBody>
        </p:sp>
        <p:grpSp>
          <p:nvGrpSpPr>
            <p:cNvPr id="55" name="Group 126">
              <a:extLst>
                <a:ext uri="{FF2B5EF4-FFF2-40B4-BE49-F238E27FC236}">
                  <a16:creationId xmlns:a16="http://schemas.microsoft.com/office/drawing/2014/main" id="{717D65AD-FA0F-9F08-4AFE-B7DFF25DC999}"/>
                </a:ext>
              </a:extLst>
            </p:cNvPr>
            <p:cNvGrpSpPr/>
            <p:nvPr/>
          </p:nvGrpSpPr>
          <p:grpSpPr bwMode="auto">
            <a:xfrm>
              <a:off x="5581001" y="2875443"/>
              <a:ext cx="428625" cy="447675"/>
              <a:chOff x="0" y="0"/>
              <a:chExt cx="675" cy="704"/>
            </a:xfrm>
          </p:grpSpPr>
          <p:grpSp>
            <p:nvGrpSpPr>
              <p:cNvPr id="66" name="Group 127">
                <a:extLst>
                  <a:ext uri="{FF2B5EF4-FFF2-40B4-BE49-F238E27FC236}">
                    <a16:creationId xmlns:a16="http://schemas.microsoft.com/office/drawing/2014/main" id="{7E3761AC-3BB8-103C-18B8-CFAD47DDB867}"/>
                  </a:ext>
                </a:extLst>
              </p:cNvPr>
              <p:cNvGrpSpPr/>
              <p:nvPr/>
            </p:nvGrpSpPr>
            <p:grpSpPr bwMode="auto">
              <a:xfrm>
                <a:off x="0" y="0"/>
                <a:ext cx="675" cy="704"/>
                <a:chOff x="0" y="0"/>
                <a:chExt cx="675" cy="704"/>
              </a:xfrm>
            </p:grpSpPr>
            <p:sp>
              <p:nvSpPr>
                <p:cNvPr id="67" name="Freeform 136">
                  <a:extLst>
                    <a:ext uri="{FF2B5EF4-FFF2-40B4-BE49-F238E27FC236}">
                      <a16:creationId xmlns:a16="http://schemas.microsoft.com/office/drawing/2014/main" id="{59F9F58A-10AF-8BBC-B04A-9EC98AEAC3FD}"/>
                    </a:ext>
                  </a:extLst>
                </p:cNvPr>
                <p:cNvSpPr/>
                <p:nvPr/>
              </p:nvSpPr>
              <p:spPr bwMode="auto">
                <a:xfrm>
                  <a:off x="0" y="0"/>
                  <a:ext cx="675" cy="704"/>
                </a:xfrm>
                <a:custGeom>
                  <a:avLst/>
                  <a:gdLst>
                    <a:gd name="T0" fmla="*/ 340 w 675"/>
                    <a:gd name="T1" fmla="*/ 328 h 704"/>
                    <a:gd name="T2" fmla="*/ 301 w 675"/>
                    <a:gd name="T3" fmla="*/ 328 h 704"/>
                    <a:gd name="T4" fmla="*/ 301 w 675"/>
                    <a:gd name="T5" fmla="*/ 438 h 704"/>
                    <a:gd name="T6" fmla="*/ 229 w 675"/>
                    <a:gd name="T7" fmla="*/ 455 h 704"/>
                    <a:gd name="T8" fmla="*/ 167 w 675"/>
                    <a:gd name="T9" fmla="*/ 492 h 704"/>
                    <a:gd name="T10" fmla="*/ 118 w 675"/>
                    <a:gd name="T11" fmla="*/ 544 h 704"/>
                    <a:gd name="T12" fmla="*/ 86 w 675"/>
                    <a:gd name="T13" fmla="*/ 609 h 704"/>
                    <a:gd name="T14" fmla="*/ 75 w 675"/>
                    <a:gd name="T15" fmla="*/ 683 h 704"/>
                    <a:gd name="T16" fmla="*/ 75 w 675"/>
                    <a:gd name="T17" fmla="*/ 694 h 704"/>
                    <a:gd name="T18" fmla="*/ 84 w 675"/>
                    <a:gd name="T19" fmla="*/ 703 h 704"/>
                    <a:gd name="T20" fmla="*/ 557 w 675"/>
                    <a:gd name="T21" fmla="*/ 703 h 704"/>
                    <a:gd name="T22" fmla="*/ 566 w 675"/>
                    <a:gd name="T23" fmla="*/ 694 h 704"/>
                    <a:gd name="T24" fmla="*/ 566 w 675"/>
                    <a:gd name="T25" fmla="*/ 683 h 704"/>
                    <a:gd name="T26" fmla="*/ 563 w 675"/>
                    <a:gd name="T27" fmla="*/ 664 h 704"/>
                    <a:gd name="T28" fmla="*/ 115 w 675"/>
                    <a:gd name="T29" fmla="*/ 664 h 704"/>
                    <a:gd name="T30" fmla="*/ 136 w 675"/>
                    <a:gd name="T31" fmla="*/ 590 h 704"/>
                    <a:gd name="T32" fmla="*/ 181 w 675"/>
                    <a:gd name="T33" fmla="*/ 531 h 704"/>
                    <a:gd name="T34" fmla="*/ 244 w 675"/>
                    <a:gd name="T35" fmla="*/ 491 h 704"/>
                    <a:gd name="T36" fmla="*/ 320 w 675"/>
                    <a:gd name="T37" fmla="*/ 476 h 704"/>
                    <a:gd name="T38" fmla="*/ 448 w 675"/>
                    <a:gd name="T39" fmla="*/ 476 h 704"/>
                    <a:gd name="T40" fmla="*/ 412 w 675"/>
                    <a:gd name="T41" fmla="*/ 455 h 704"/>
                    <a:gd name="T42" fmla="*/ 340 w 675"/>
                    <a:gd name="T43" fmla="*/ 438 h 704"/>
                    <a:gd name="T44" fmla="*/ 340 w 675"/>
                    <a:gd name="T45" fmla="*/ 32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5" h="704">
                      <a:moveTo>
                        <a:pt x="340" y="328"/>
                      </a:moveTo>
                      <a:lnTo>
                        <a:pt x="301" y="328"/>
                      </a:lnTo>
                      <a:lnTo>
                        <a:pt x="301" y="438"/>
                      </a:lnTo>
                      <a:lnTo>
                        <a:pt x="229" y="455"/>
                      </a:lnTo>
                      <a:lnTo>
                        <a:pt x="167" y="492"/>
                      </a:lnTo>
                      <a:lnTo>
                        <a:pt x="118" y="544"/>
                      </a:lnTo>
                      <a:lnTo>
                        <a:pt x="86" y="609"/>
                      </a:lnTo>
                      <a:lnTo>
                        <a:pt x="75" y="683"/>
                      </a:lnTo>
                      <a:lnTo>
                        <a:pt x="75" y="694"/>
                      </a:lnTo>
                      <a:lnTo>
                        <a:pt x="84" y="703"/>
                      </a:lnTo>
                      <a:lnTo>
                        <a:pt x="557" y="703"/>
                      </a:lnTo>
                      <a:lnTo>
                        <a:pt x="566" y="694"/>
                      </a:lnTo>
                      <a:lnTo>
                        <a:pt x="566" y="683"/>
                      </a:lnTo>
                      <a:lnTo>
                        <a:pt x="563" y="664"/>
                      </a:lnTo>
                      <a:lnTo>
                        <a:pt x="115" y="664"/>
                      </a:lnTo>
                      <a:lnTo>
                        <a:pt x="136" y="590"/>
                      </a:lnTo>
                      <a:lnTo>
                        <a:pt x="181" y="531"/>
                      </a:lnTo>
                      <a:lnTo>
                        <a:pt x="244" y="491"/>
                      </a:lnTo>
                      <a:lnTo>
                        <a:pt x="320" y="476"/>
                      </a:lnTo>
                      <a:lnTo>
                        <a:pt x="448" y="476"/>
                      </a:lnTo>
                      <a:lnTo>
                        <a:pt x="412" y="455"/>
                      </a:lnTo>
                      <a:lnTo>
                        <a:pt x="340" y="438"/>
                      </a:lnTo>
                      <a:lnTo>
                        <a:pt x="340" y="328"/>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68" name="Freeform 135">
                  <a:extLst>
                    <a:ext uri="{FF2B5EF4-FFF2-40B4-BE49-F238E27FC236}">
                      <a16:creationId xmlns:a16="http://schemas.microsoft.com/office/drawing/2014/main" id="{D45EEBCE-B0D3-50E1-07C2-5B45044F4164}"/>
                    </a:ext>
                  </a:extLst>
                </p:cNvPr>
                <p:cNvSpPr/>
                <p:nvPr/>
              </p:nvSpPr>
              <p:spPr bwMode="auto">
                <a:xfrm>
                  <a:off x="0" y="0"/>
                  <a:ext cx="675" cy="704"/>
                </a:xfrm>
                <a:custGeom>
                  <a:avLst/>
                  <a:gdLst>
                    <a:gd name="T0" fmla="*/ 448 w 675"/>
                    <a:gd name="T1" fmla="*/ 476 h 704"/>
                    <a:gd name="T2" fmla="*/ 320 w 675"/>
                    <a:gd name="T3" fmla="*/ 476 h 704"/>
                    <a:gd name="T4" fmla="*/ 397 w 675"/>
                    <a:gd name="T5" fmla="*/ 491 h 704"/>
                    <a:gd name="T6" fmla="*/ 460 w 675"/>
                    <a:gd name="T7" fmla="*/ 531 h 704"/>
                    <a:gd name="T8" fmla="*/ 505 w 675"/>
                    <a:gd name="T9" fmla="*/ 590 h 704"/>
                    <a:gd name="T10" fmla="*/ 526 w 675"/>
                    <a:gd name="T11" fmla="*/ 664 h 704"/>
                    <a:gd name="T12" fmla="*/ 563 w 675"/>
                    <a:gd name="T13" fmla="*/ 664 h 704"/>
                    <a:gd name="T14" fmla="*/ 555 w 675"/>
                    <a:gd name="T15" fmla="*/ 609 h 704"/>
                    <a:gd name="T16" fmla="*/ 523 w 675"/>
                    <a:gd name="T17" fmla="*/ 544 h 704"/>
                    <a:gd name="T18" fmla="*/ 474 w 675"/>
                    <a:gd name="T19" fmla="*/ 492 h 704"/>
                    <a:gd name="T20" fmla="*/ 448 w 675"/>
                    <a:gd name="T21" fmla="*/ 47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5" h="704">
                      <a:moveTo>
                        <a:pt x="448" y="476"/>
                      </a:moveTo>
                      <a:lnTo>
                        <a:pt x="320" y="476"/>
                      </a:lnTo>
                      <a:lnTo>
                        <a:pt x="397" y="491"/>
                      </a:lnTo>
                      <a:lnTo>
                        <a:pt x="460" y="531"/>
                      </a:lnTo>
                      <a:lnTo>
                        <a:pt x="505" y="590"/>
                      </a:lnTo>
                      <a:lnTo>
                        <a:pt x="526" y="664"/>
                      </a:lnTo>
                      <a:lnTo>
                        <a:pt x="563" y="664"/>
                      </a:lnTo>
                      <a:lnTo>
                        <a:pt x="555" y="609"/>
                      </a:lnTo>
                      <a:lnTo>
                        <a:pt x="523" y="544"/>
                      </a:lnTo>
                      <a:lnTo>
                        <a:pt x="474" y="492"/>
                      </a:lnTo>
                      <a:lnTo>
                        <a:pt x="448" y="476"/>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69" name="Freeform 134">
                  <a:extLst>
                    <a:ext uri="{FF2B5EF4-FFF2-40B4-BE49-F238E27FC236}">
                      <a16:creationId xmlns:a16="http://schemas.microsoft.com/office/drawing/2014/main" id="{B10E8DB6-6C45-3D78-6FBA-36F4479E853D}"/>
                    </a:ext>
                  </a:extLst>
                </p:cNvPr>
                <p:cNvSpPr/>
                <p:nvPr/>
              </p:nvSpPr>
              <p:spPr bwMode="auto">
                <a:xfrm>
                  <a:off x="0" y="0"/>
                  <a:ext cx="675" cy="704"/>
                </a:xfrm>
                <a:custGeom>
                  <a:avLst/>
                  <a:gdLst>
                    <a:gd name="T0" fmla="*/ 146 w 675"/>
                    <a:gd name="T1" fmla="*/ 126 h 704"/>
                    <a:gd name="T2" fmla="*/ 76 w 675"/>
                    <a:gd name="T3" fmla="*/ 149 h 704"/>
                    <a:gd name="T4" fmla="*/ 27 w 675"/>
                    <a:gd name="T5" fmla="*/ 180 h 704"/>
                    <a:gd name="T6" fmla="*/ 7 w 675"/>
                    <a:gd name="T7" fmla="*/ 197 h 704"/>
                    <a:gd name="T8" fmla="*/ 1 w 675"/>
                    <a:gd name="T9" fmla="*/ 202 h 704"/>
                    <a:gd name="T10" fmla="*/ 0 w 675"/>
                    <a:gd name="T11" fmla="*/ 210 h 704"/>
                    <a:gd name="T12" fmla="*/ 5 w 675"/>
                    <a:gd name="T13" fmla="*/ 224 h 704"/>
                    <a:gd name="T14" fmla="*/ 11 w 675"/>
                    <a:gd name="T15" fmla="*/ 229 h 704"/>
                    <a:gd name="T16" fmla="*/ 19 w 675"/>
                    <a:gd name="T17" fmla="*/ 230 h 704"/>
                    <a:gd name="T18" fmla="*/ 56 w 675"/>
                    <a:gd name="T19" fmla="*/ 237 h 704"/>
                    <a:gd name="T20" fmla="*/ 81 w 675"/>
                    <a:gd name="T21" fmla="*/ 251 h 704"/>
                    <a:gd name="T22" fmla="*/ 100 w 675"/>
                    <a:gd name="T23" fmla="*/ 270 h 704"/>
                    <a:gd name="T24" fmla="*/ 115 w 675"/>
                    <a:gd name="T25" fmla="*/ 293 h 704"/>
                    <a:gd name="T26" fmla="*/ 128 w 675"/>
                    <a:gd name="T27" fmla="*/ 311 h 704"/>
                    <a:gd name="T28" fmla="*/ 144 w 675"/>
                    <a:gd name="T29" fmla="*/ 330 h 704"/>
                    <a:gd name="T30" fmla="*/ 164 w 675"/>
                    <a:gd name="T31" fmla="*/ 346 h 704"/>
                    <a:gd name="T32" fmla="*/ 190 w 675"/>
                    <a:gd name="T33" fmla="*/ 357 h 704"/>
                    <a:gd name="T34" fmla="*/ 201 w 675"/>
                    <a:gd name="T35" fmla="*/ 360 h 704"/>
                    <a:gd name="T36" fmla="*/ 212 w 675"/>
                    <a:gd name="T37" fmla="*/ 362 h 704"/>
                    <a:gd name="T38" fmla="*/ 223 w 675"/>
                    <a:gd name="T39" fmla="*/ 362 h 704"/>
                    <a:gd name="T40" fmla="*/ 244 w 675"/>
                    <a:gd name="T41" fmla="*/ 360 h 704"/>
                    <a:gd name="T42" fmla="*/ 264 w 675"/>
                    <a:gd name="T43" fmla="*/ 353 h 704"/>
                    <a:gd name="T44" fmla="*/ 283 w 675"/>
                    <a:gd name="T45" fmla="*/ 343 h 704"/>
                    <a:gd name="T46" fmla="*/ 301 w 675"/>
                    <a:gd name="T47" fmla="*/ 328 h 704"/>
                    <a:gd name="T48" fmla="*/ 340 w 675"/>
                    <a:gd name="T49" fmla="*/ 328 h 704"/>
                    <a:gd name="T50" fmla="*/ 340 w 675"/>
                    <a:gd name="T51" fmla="*/ 323 h 704"/>
                    <a:gd name="T52" fmla="*/ 221 w 675"/>
                    <a:gd name="T53" fmla="*/ 323 h 704"/>
                    <a:gd name="T54" fmla="*/ 201 w 675"/>
                    <a:gd name="T55" fmla="*/ 320 h 704"/>
                    <a:gd name="T56" fmla="*/ 184 w 675"/>
                    <a:gd name="T57" fmla="*/ 312 h 704"/>
                    <a:gd name="T58" fmla="*/ 170 w 675"/>
                    <a:gd name="T59" fmla="*/ 301 h 704"/>
                    <a:gd name="T60" fmla="*/ 159 w 675"/>
                    <a:gd name="T61" fmla="*/ 287 h 704"/>
                    <a:gd name="T62" fmla="*/ 148 w 675"/>
                    <a:gd name="T63" fmla="*/ 271 h 704"/>
                    <a:gd name="T64" fmla="*/ 134 w 675"/>
                    <a:gd name="T65" fmla="*/ 251 h 704"/>
                    <a:gd name="T66" fmla="*/ 118 w 675"/>
                    <a:gd name="T67" fmla="*/ 232 h 704"/>
                    <a:gd name="T68" fmla="*/ 96 w 675"/>
                    <a:gd name="T69" fmla="*/ 214 h 704"/>
                    <a:gd name="T70" fmla="*/ 66 w 675"/>
                    <a:gd name="T71" fmla="*/ 200 h 704"/>
                    <a:gd name="T72" fmla="*/ 96 w 675"/>
                    <a:gd name="T73" fmla="*/ 183 h 704"/>
                    <a:gd name="T74" fmla="*/ 133 w 675"/>
                    <a:gd name="T75" fmla="*/ 169 h 704"/>
                    <a:gd name="T76" fmla="*/ 175 w 675"/>
                    <a:gd name="T77" fmla="*/ 163 h 704"/>
                    <a:gd name="T78" fmla="*/ 326 w 675"/>
                    <a:gd name="T79" fmla="*/ 163 h 704"/>
                    <a:gd name="T80" fmla="*/ 326 w 675"/>
                    <a:gd name="T81" fmla="*/ 156 h 704"/>
                    <a:gd name="T82" fmla="*/ 286 w 675"/>
                    <a:gd name="T83" fmla="*/ 156 h 704"/>
                    <a:gd name="T84" fmla="*/ 272 w 675"/>
                    <a:gd name="T85" fmla="*/ 148 h 704"/>
                    <a:gd name="T86" fmla="*/ 258 w 675"/>
                    <a:gd name="T87" fmla="*/ 141 h 704"/>
                    <a:gd name="T88" fmla="*/ 244 w 675"/>
                    <a:gd name="T89" fmla="*/ 136 h 704"/>
                    <a:gd name="T90" fmla="*/ 232 w 675"/>
                    <a:gd name="T91" fmla="*/ 132 h 704"/>
                    <a:gd name="T92" fmla="*/ 146 w 675"/>
                    <a:gd name="T93" fmla="*/ 12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5" h="704">
                      <a:moveTo>
                        <a:pt x="146" y="126"/>
                      </a:moveTo>
                      <a:lnTo>
                        <a:pt x="76" y="149"/>
                      </a:lnTo>
                      <a:lnTo>
                        <a:pt x="27" y="180"/>
                      </a:lnTo>
                      <a:lnTo>
                        <a:pt x="7" y="197"/>
                      </a:lnTo>
                      <a:lnTo>
                        <a:pt x="1" y="202"/>
                      </a:lnTo>
                      <a:lnTo>
                        <a:pt x="0" y="210"/>
                      </a:lnTo>
                      <a:lnTo>
                        <a:pt x="5" y="224"/>
                      </a:lnTo>
                      <a:lnTo>
                        <a:pt x="11" y="229"/>
                      </a:lnTo>
                      <a:lnTo>
                        <a:pt x="19" y="230"/>
                      </a:lnTo>
                      <a:lnTo>
                        <a:pt x="56" y="237"/>
                      </a:lnTo>
                      <a:lnTo>
                        <a:pt x="81" y="251"/>
                      </a:lnTo>
                      <a:lnTo>
                        <a:pt x="100" y="270"/>
                      </a:lnTo>
                      <a:lnTo>
                        <a:pt x="115" y="293"/>
                      </a:lnTo>
                      <a:lnTo>
                        <a:pt x="128" y="311"/>
                      </a:lnTo>
                      <a:lnTo>
                        <a:pt x="144" y="330"/>
                      </a:lnTo>
                      <a:lnTo>
                        <a:pt x="164" y="346"/>
                      </a:lnTo>
                      <a:lnTo>
                        <a:pt x="190" y="357"/>
                      </a:lnTo>
                      <a:lnTo>
                        <a:pt x="201" y="360"/>
                      </a:lnTo>
                      <a:lnTo>
                        <a:pt x="212" y="362"/>
                      </a:lnTo>
                      <a:lnTo>
                        <a:pt x="223" y="362"/>
                      </a:lnTo>
                      <a:lnTo>
                        <a:pt x="244" y="360"/>
                      </a:lnTo>
                      <a:lnTo>
                        <a:pt x="264" y="353"/>
                      </a:lnTo>
                      <a:lnTo>
                        <a:pt x="283" y="343"/>
                      </a:lnTo>
                      <a:lnTo>
                        <a:pt x="301" y="328"/>
                      </a:lnTo>
                      <a:lnTo>
                        <a:pt x="340" y="328"/>
                      </a:lnTo>
                      <a:lnTo>
                        <a:pt x="340" y="323"/>
                      </a:lnTo>
                      <a:lnTo>
                        <a:pt x="221" y="323"/>
                      </a:lnTo>
                      <a:lnTo>
                        <a:pt x="201" y="320"/>
                      </a:lnTo>
                      <a:lnTo>
                        <a:pt x="184" y="312"/>
                      </a:lnTo>
                      <a:lnTo>
                        <a:pt x="170" y="301"/>
                      </a:lnTo>
                      <a:lnTo>
                        <a:pt x="159" y="287"/>
                      </a:lnTo>
                      <a:lnTo>
                        <a:pt x="148" y="271"/>
                      </a:lnTo>
                      <a:lnTo>
                        <a:pt x="134" y="251"/>
                      </a:lnTo>
                      <a:lnTo>
                        <a:pt x="118" y="232"/>
                      </a:lnTo>
                      <a:lnTo>
                        <a:pt x="96" y="214"/>
                      </a:lnTo>
                      <a:lnTo>
                        <a:pt x="66" y="200"/>
                      </a:lnTo>
                      <a:lnTo>
                        <a:pt x="96" y="183"/>
                      </a:lnTo>
                      <a:lnTo>
                        <a:pt x="133" y="169"/>
                      </a:lnTo>
                      <a:lnTo>
                        <a:pt x="175" y="163"/>
                      </a:lnTo>
                      <a:lnTo>
                        <a:pt x="326" y="163"/>
                      </a:lnTo>
                      <a:lnTo>
                        <a:pt x="326" y="156"/>
                      </a:lnTo>
                      <a:lnTo>
                        <a:pt x="286" y="156"/>
                      </a:lnTo>
                      <a:lnTo>
                        <a:pt x="272" y="148"/>
                      </a:lnTo>
                      <a:lnTo>
                        <a:pt x="258" y="141"/>
                      </a:lnTo>
                      <a:lnTo>
                        <a:pt x="244" y="136"/>
                      </a:lnTo>
                      <a:lnTo>
                        <a:pt x="232" y="132"/>
                      </a:lnTo>
                      <a:lnTo>
                        <a:pt x="146" y="126"/>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0" name="Freeform 133">
                  <a:extLst>
                    <a:ext uri="{FF2B5EF4-FFF2-40B4-BE49-F238E27FC236}">
                      <a16:creationId xmlns:a16="http://schemas.microsoft.com/office/drawing/2014/main" id="{07F1BAFB-250A-280D-57C4-E118F7AB354D}"/>
                    </a:ext>
                  </a:extLst>
                </p:cNvPr>
                <p:cNvSpPr/>
                <p:nvPr/>
              </p:nvSpPr>
              <p:spPr bwMode="auto">
                <a:xfrm>
                  <a:off x="0" y="0"/>
                  <a:ext cx="675" cy="704"/>
                </a:xfrm>
                <a:custGeom>
                  <a:avLst/>
                  <a:gdLst>
                    <a:gd name="T0" fmla="*/ 223 w 675"/>
                    <a:gd name="T1" fmla="*/ 205 h 704"/>
                    <a:gd name="T2" fmla="*/ 214 w 675"/>
                    <a:gd name="T3" fmla="*/ 213 h 704"/>
                    <a:gd name="T4" fmla="*/ 211 w 675"/>
                    <a:gd name="T5" fmla="*/ 234 h 704"/>
                    <a:gd name="T6" fmla="*/ 218 w 675"/>
                    <a:gd name="T7" fmla="*/ 244 h 704"/>
                    <a:gd name="T8" fmla="*/ 229 w 675"/>
                    <a:gd name="T9" fmla="*/ 245 h 704"/>
                    <a:gd name="T10" fmla="*/ 254 w 675"/>
                    <a:gd name="T11" fmla="*/ 251 h 704"/>
                    <a:gd name="T12" fmla="*/ 273 w 675"/>
                    <a:gd name="T13" fmla="*/ 259 h 704"/>
                    <a:gd name="T14" fmla="*/ 286 w 675"/>
                    <a:gd name="T15" fmla="*/ 267 h 704"/>
                    <a:gd name="T16" fmla="*/ 293 w 675"/>
                    <a:gd name="T17" fmla="*/ 273 h 704"/>
                    <a:gd name="T18" fmla="*/ 290 w 675"/>
                    <a:gd name="T19" fmla="*/ 281 h 704"/>
                    <a:gd name="T20" fmla="*/ 286 w 675"/>
                    <a:gd name="T21" fmla="*/ 289 h 704"/>
                    <a:gd name="T22" fmla="*/ 279 w 675"/>
                    <a:gd name="T23" fmla="*/ 295 h 704"/>
                    <a:gd name="T24" fmla="*/ 278 w 675"/>
                    <a:gd name="T25" fmla="*/ 296 h 704"/>
                    <a:gd name="T26" fmla="*/ 276 w 675"/>
                    <a:gd name="T27" fmla="*/ 298 h 704"/>
                    <a:gd name="T28" fmla="*/ 276 w 675"/>
                    <a:gd name="T29" fmla="*/ 298 h 704"/>
                    <a:gd name="T30" fmla="*/ 275 w 675"/>
                    <a:gd name="T31" fmla="*/ 299 h 704"/>
                    <a:gd name="T32" fmla="*/ 259 w 675"/>
                    <a:gd name="T33" fmla="*/ 313 h 704"/>
                    <a:gd name="T34" fmla="*/ 241 w 675"/>
                    <a:gd name="T35" fmla="*/ 321 h 704"/>
                    <a:gd name="T36" fmla="*/ 221 w 675"/>
                    <a:gd name="T37" fmla="*/ 323 h 704"/>
                    <a:gd name="T38" fmla="*/ 340 w 675"/>
                    <a:gd name="T39" fmla="*/ 323 h 704"/>
                    <a:gd name="T40" fmla="*/ 340 w 675"/>
                    <a:gd name="T41" fmla="*/ 263 h 704"/>
                    <a:gd name="T42" fmla="*/ 503 w 675"/>
                    <a:gd name="T43" fmla="*/ 263 h 704"/>
                    <a:gd name="T44" fmla="*/ 509 w 675"/>
                    <a:gd name="T45" fmla="*/ 258 h 704"/>
                    <a:gd name="T46" fmla="*/ 514 w 675"/>
                    <a:gd name="T47" fmla="*/ 253 h 704"/>
                    <a:gd name="T48" fmla="*/ 414 w 675"/>
                    <a:gd name="T49" fmla="*/ 253 h 704"/>
                    <a:gd name="T50" fmla="*/ 390 w 675"/>
                    <a:gd name="T51" fmla="*/ 247 h 704"/>
                    <a:gd name="T52" fmla="*/ 365 w 675"/>
                    <a:gd name="T53" fmla="*/ 233 h 704"/>
                    <a:gd name="T54" fmla="*/ 365 w 675"/>
                    <a:gd name="T55" fmla="*/ 233 h 704"/>
                    <a:gd name="T56" fmla="*/ 364 w 675"/>
                    <a:gd name="T57" fmla="*/ 232 h 704"/>
                    <a:gd name="T58" fmla="*/ 362 w 675"/>
                    <a:gd name="T59" fmla="*/ 231 h 704"/>
                    <a:gd name="T60" fmla="*/ 361 w 675"/>
                    <a:gd name="T61" fmla="*/ 230 h 704"/>
                    <a:gd name="T62" fmla="*/ 357 w 675"/>
                    <a:gd name="T63" fmla="*/ 228 h 704"/>
                    <a:gd name="T64" fmla="*/ 355 w 675"/>
                    <a:gd name="T65" fmla="*/ 226 h 704"/>
                    <a:gd name="T66" fmla="*/ 294 w 675"/>
                    <a:gd name="T67" fmla="*/ 226 h 704"/>
                    <a:gd name="T68" fmla="*/ 280 w 675"/>
                    <a:gd name="T69" fmla="*/ 219 h 704"/>
                    <a:gd name="T70" fmla="*/ 266 w 675"/>
                    <a:gd name="T71" fmla="*/ 214 h 704"/>
                    <a:gd name="T72" fmla="*/ 250 w 675"/>
                    <a:gd name="T73" fmla="*/ 210 h 704"/>
                    <a:gd name="T74" fmla="*/ 234 w 675"/>
                    <a:gd name="T75" fmla="*/ 207 h 704"/>
                    <a:gd name="T76" fmla="*/ 223 w 675"/>
                    <a:gd name="T77" fmla="*/ 20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5" h="704">
                      <a:moveTo>
                        <a:pt x="223" y="205"/>
                      </a:moveTo>
                      <a:lnTo>
                        <a:pt x="214" y="213"/>
                      </a:lnTo>
                      <a:lnTo>
                        <a:pt x="211" y="234"/>
                      </a:lnTo>
                      <a:lnTo>
                        <a:pt x="218" y="244"/>
                      </a:lnTo>
                      <a:lnTo>
                        <a:pt x="229" y="245"/>
                      </a:lnTo>
                      <a:lnTo>
                        <a:pt x="254" y="251"/>
                      </a:lnTo>
                      <a:lnTo>
                        <a:pt x="273" y="259"/>
                      </a:lnTo>
                      <a:lnTo>
                        <a:pt x="286" y="267"/>
                      </a:lnTo>
                      <a:lnTo>
                        <a:pt x="293" y="273"/>
                      </a:lnTo>
                      <a:lnTo>
                        <a:pt x="290" y="281"/>
                      </a:lnTo>
                      <a:lnTo>
                        <a:pt x="286" y="289"/>
                      </a:lnTo>
                      <a:lnTo>
                        <a:pt x="279" y="295"/>
                      </a:lnTo>
                      <a:lnTo>
                        <a:pt x="278" y="296"/>
                      </a:lnTo>
                      <a:lnTo>
                        <a:pt x="276" y="298"/>
                      </a:lnTo>
                      <a:lnTo>
                        <a:pt x="275" y="299"/>
                      </a:lnTo>
                      <a:lnTo>
                        <a:pt x="259" y="313"/>
                      </a:lnTo>
                      <a:lnTo>
                        <a:pt x="241" y="321"/>
                      </a:lnTo>
                      <a:lnTo>
                        <a:pt x="221" y="323"/>
                      </a:lnTo>
                      <a:lnTo>
                        <a:pt x="340" y="323"/>
                      </a:lnTo>
                      <a:lnTo>
                        <a:pt x="340" y="263"/>
                      </a:lnTo>
                      <a:lnTo>
                        <a:pt x="503" y="263"/>
                      </a:lnTo>
                      <a:lnTo>
                        <a:pt x="509" y="258"/>
                      </a:lnTo>
                      <a:lnTo>
                        <a:pt x="514" y="253"/>
                      </a:lnTo>
                      <a:lnTo>
                        <a:pt x="414" y="253"/>
                      </a:lnTo>
                      <a:lnTo>
                        <a:pt x="390" y="247"/>
                      </a:lnTo>
                      <a:lnTo>
                        <a:pt x="365" y="233"/>
                      </a:lnTo>
                      <a:lnTo>
                        <a:pt x="364" y="232"/>
                      </a:lnTo>
                      <a:lnTo>
                        <a:pt x="362" y="231"/>
                      </a:lnTo>
                      <a:lnTo>
                        <a:pt x="361" y="230"/>
                      </a:lnTo>
                      <a:lnTo>
                        <a:pt x="357" y="228"/>
                      </a:lnTo>
                      <a:lnTo>
                        <a:pt x="355" y="226"/>
                      </a:lnTo>
                      <a:lnTo>
                        <a:pt x="294" y="226"/>
                      </a:lnTo>
                      <a:lnTo>
                        <a:pt x="280" y="219"/>
                      </a:lnTo>
                      <a:lnTo>
                        <a:pt x="266" y="214"/>
                      </a:lnTo>
                      <a:lnTo>
                        <a:pt x="250" y="210"/>
                      </a:lnTo>
                      <a:lnTo>
                        <a:pt x="234" y="207"/>
                      </a:lnTo>
                      <a:lnTo>
                        <a:pt x="223" y="205"/>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1" name="Freeform 132">
                  <a:extLst>
                    <a:ext uri="{FF2B5EF4-FFF2-40B4-BE49-F238E27FC236}">
                      <a16:creationId xmlns:a16="http://schemas.microsoft.com/office/drawing/2014/main" id="{176B1157-2CF8-DC8C-F202-31A95DD32235}"/>
                    </a:ext>
                  </a:extLst>
                </p:cNvPr>
                <p:cNvSpPr/>
                <p:nvPr/>
              </p:nvSpPr>
              <p:spPr bwMode="auto">
                <a:xfrm>
                  <a:off x="0" y="0"/>
                  <a:ext cx="675" cy="704"/>
                </a:xfrm>
                <a:custGeom>
                  <a:avLst/>
                  <a:gdLst>
                    <a:gd name="T0" fmla="*/ 503 w 675"/>
                    <a:gd name="T1" fmla="*/ 263 h 704"/>
                    <a:gd name="T2" fmla="*/ 340 w 675"/>
                    <a:gd name="T3" fmla="*/ 263 h 704"/>
                    <a:gd name="T4" fmla="*/ 340 w 675"/>
                    <a:gd name="T5" fmla="*/ 263 h 704"/>
                    <a:gd name="T6" fmla="*/ 360 w 675"/>
                    <a:gd name="T7" fmla="*/ 276 h 704"/>
                    <a:gd name="T8" fmla="*/ 380 w 675"/>
                    <a:gd name="T9" fmla="*/ 285 h 704"/>
                    <a:gd name="T10" fmla="*/ 401 w 675"/>
                    <a:gd name="T11" fmla="*/ 290 h 704"/>
                    <a:gd name="T12" fmla="*/ 422 w 675"/>
                    <a:gd name="T13" fmla="*/ 292 h 704"/>
                    <a:gd name="T14" fmla="*/ 437 w 675"/>
                    <a:gd name="T15" fmla="*/ 291 h 704"/>
                    <a:gd name="T16" fmla="*/ 452 w 675"/>
                    <a:gd name="T17" fmla="*/ 289 h 704"/>
                    <a:gd name="T18" fmla="*/ 467 w 675"/>
                    <a:gd name="T19" fmla="*/ 284 h 704"/>
                    <a:gd name="T20" fmla="*/ 482 w 675"/>
                    <a:gd name="T21" fmla="*/ 277 h 704"/>
                    <a:gd name="T22" fmla="*/ 503 w 675"/>
                    <a:gd name="T23" fmla="*/ 263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5" h="704">
                      <a:moveTo>
                        <a:pt x="503" y="263"/>
                      </a:moveTo>
                      <a:lnTo>
                        <a:pt x="340" y="263"/>
                      </a:lnTo>
                      <a:lnTo>
                        <a:pt x="360" y="276"/>
                      </a:lnTo>
                      <a:lnTo>
                        <a:pt x="380" y="285"/>
                      </a:lnTo>
                      <a:lnTo>
                        <a:pt x="401" y="290"/>
                      </a:lnTo>
                      <a:lnTo>
                        <a:pt x="422" y="292"/>
                      </a:lnTo>
                      <a:lnTo>
                        <a:pt x="437" y="291"/>
                      </a:lnTo>
                      <a:lnTo>
                        <a:pt x="452" y="289"/>
                      </a:lnTo>
                      <a:lnTo>
                        <a:pt x="467" y="284"/>
                      </a:lnTo>
                      <a:lnTo>
                        <a:pt x="482" y="277"/>
                      </a:lnTo>
                      <a:lnTo>
                        <a:pt x="503" y="263"/>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2" name="Freeform 131">
                  <a:extLst>
                    <a:ext uri="{FF2B5EF4-FFF2-40B4-BE49-F238E27FC236}">
                      <a16:creationId xmlns:a16="http://schemas.microsoft.com/office/drawing/2014/main" id="{19634611-3DF4-441A-6E79-D52F8178F740}"/>
                    </a:ext>
                  </a:extLst>
                </p:cNvPr>
                <p:cNvSpPr/>
                <p:nvPr/>
              </p:nvSpPr>
              <p:spPr bwMode="auto">
                <a:xfrm>
                  <a:off x="0" y="0"/>
                  <a:ext cx="675" cy="704"/>
                </a:xfrm>
                <a:custGeom>
                  <a:avLst/>
                  <a:gdLst>
                    <a:gd name="T0" fmla="*/ 643 w 675"/>
                    <a:gd name="T1" fmla="*/ 40 h 704"/>
                    <a:gd name="T2" fmla="*/ 516 w 675"/>
                    <a:gd name="T3" fmla="*/ 40 h 704"/>
                    <a:gd name="T4" fmla="*/ 566 w 675"/>
                    <a:gd name="T5" fmla="*/ 50 h 704"/>
                    <a:gd name="T6" fmla="*/ 606 w 675"/>
                    <a:gd name="T7" fmla="*/ 65 h 704"/>
                    <a:gd name="T8" fmla="*/ 571 w 675"/>
                    <a:gd name="T9" fmla="*/ 88 h 704"/>
                    <a:gd name="T10" fmla="*/ 547 w 675"/>
                    <a:gd name="T11" fmla="*/ 115 h 704"/>
                    <a:gd name="T12" fmla="*/ 530 w 675"/>
                    <a:gd name="T13" fmla="*/ 143 h 704"/>
                    <a:gd name="T14" fmla="*/ 517 w 675"/>
                    <a:gd name="T15" fmla="*/ 172 h 704"/>
                    <a:gd name="T16" fmla="*/ 509 w 675"/>
                    <a:gd name="T17" fmla="*/ 193 h 704"/>
                    <a:gd name="T18" fmla="*/ 498 w 675"/>
                    <a:gd name="T19" fmla="*/ 212 h 704"/>
                    <a:gd name="T20" fmla="*/ 484 w 675"/>
                    <a:gd name="T21" fmla="*/ 229 h 704"/>
                    <a:gd name="T22" fmla="*/ 464 w 675"/>
                    <a:gd name="T23" fmla="*/ 243 h 704"/>
                    <a:gd name="T24" fmla="*/ 439 w 675"/>
                    <a:gd name="T25" fmla="*/ 252 h 704"/>
                    <a:gd name="T26" fmla="*/ 414 w 675"/>
                    <a:gd name="T27" fmla="*/ 253 h 704"/>
                    <a:gd name="T28" fmla="*/ 514 w 675"/>
                    <a:gd name="T29" fmla="*/ 253 h 704"/>
                    <a:gd name="T30" fmla="*/ 529 w 675"/>
                    <a:gd name="T31" fmla="*/ 235 h 704"/>
                    <a:gd name="T32" fmla="*/ 543 w 675"/>
                    <a:gd name="T33" fmla="*/ 211 h 704"/>
                    <a:gd name="T34" fmla="*/ 554 w 675"/>
                    <a:gd name="T35" fmla="*/ 186 h 704"/>
                    <a:gd name="T36" fmla="*/ 568 w 675"/>
                    <a:gd name="T37" fmla="*/ 155 h 704"/>
                    <a:gd name="T38" fmla="*/ 586 w 675"/>
                    <a:gd name="T39" fmla="*/ 127 h 704"/>
                    <a:gd name="T40" fmla="*/ 615 w 675"/>
                    <a:gd name="T41" fmla="*/ 104 h 704"/>
                    <a:gd name="T42" fmla="*/ 658 w 675"/>
                    <a:gd name="T43" fmla="*/ 87 h 704"/>
                    <a:gd name="T44" fmla="*/ 666 w 675"/>
                    <a:gd name="T45" fmla="*/ 85 h 704"/>
                    <a:gd name="T46" fmla="*/ 671 w 675"/>
                    <a:gd name="T47" fmla="*/ 79 h 704"/>
                    <a:gd name="T48" fmla="*/ 674 w 675"/>
                    <a:gd name="T49" fmla="*/ 64 h 704"/>
                    <a:gd name="T50" fmla="*/ 670 w 675"/>
                    <a:gd name="T51" fmla="*/ 56 h 704"/>
                    <a:gd name="T52" fmla="*/ 664 w 675"/>
                    <a:gd name="T53" fmla="*/ 52 h 704"/>
                    <a:gd name="T54" fmla="*/ 643 w 675"/>
                    <a:gd name="T55" fmla="*/ 4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5" h="704">
                      <a:moveTo>
                        <a:pt x="643" y="40"/>
                      </a:moveTo>
                      <a:lnTo>
                        <a:pt x="516" y="40"/>
                      </a:lnTo>
                      <a:lnTo>
                        <a:pt x="566" y="50"/>
                      </a:lnTo>
                      <a:lnTo>
                        <a:pt x="606" y="65"/>
                      </a:lnTo>
                      <a:lnTo>
                        <a:pt x="571" y="88"/>
                      </a:lnTo>
                      <a:lnTo>
                        <a:pt x="547" y="115"/>
                      </a:lnTo>
                      <a:lnTo>
                        <a:pt x="530" y="143"/>
                      </a:lnTo>
                      <a:lnTo>
                        <a:pt x="517" y="172"/>
                      </a:lnTo>
                      <a:lnTo>
                        <a:pt x="509" y="193"/>
                      </a:lnTo>
                      <a:lnTo>
                        <a:pt x="498" y="212"/>
                      </a:lnTo>
                      <a:lnTo>
                        <a:pt x="484" y="229"/>
                      </a:lnTo>
                      <a:lnTo>
                        <a:pt x="464" y="243"/>
                      </a:lnTo>
                      <a:lnTo>
                        <a:pt x="439" y="252"/>
                      </a:lnTo>
                      <a:lnTo>
                        <a:pt x="414" y="253"/>
                      </a:lnTo>
                      <a:lnTo>
                        <a:pt x="514" y="253"/>
                      </a:lnTo>
                      <a:lnTo>
                        <a:pt x="529" y="235"/>
                      </a:lnTo>
                      <a:lnTo>
                        <a:pt x="543" y="211"/>
                      </a:lnTo>
                      <a:lnTo>
                        <a:pt x="554" y="186"/>
                      </a:lnTo>
                      <a:lnTo>
                        <a:pt x="568" y="155"/>
                      </a:lnTo>
                      <a:lnTo>
                        <a:pt x="586" y="127"/>
                      </a:lnTo>
                      <a:lnTo>
                        <a:pt x="615" y="104"/>
                      </a:lnTo>
                      <a:lnTo>
                        <a:pt x="658" y="87"/>
                      </a:lnTo>
                      <a:lnTo>
                        <a:pt x="666" y="85"/>
                      </a:lnTo>
                      <a:lnTo>
                        <a:pt x="671" y="79"/>
                      </a:lnTo>
                      <a:lnTo>
                        <a:pt x="674" y="64"/>
                      </a:lnTo>
                      <a:lnTo>
                        <a:pt x="670" y="56"/>
                      </a:lnTo>
                      <a:lnTo>
                        <a:pt x="664" y="52"/>
                      </a:lnTo>
                      <a:lnTo>
                        <a:pt x="643" y="40"/>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3" name="Freeform 130">
                  <a:extLst>
                    <a:ext uri="{FF2B5EF4-FFF2-40B4-BE49-F238E27FC236}">
                      <a16:creationId xmlns:a16="http://schemas.microsoft.com/office/drawing/2014/main" id="{87E4A980-7B85-907C-F9A6-96ABF78D7D0E}"/>
                    </a:ext>
                  </a:extLst>
                </p:cNvPr>
                <p:cNvSpPr/>
                <p:nvPr/>
              </p:nvSpPr>
              <p:spPr bwMode="auto">
                <a:xfrm>
                  <a:off x="0" y="0"/>
                  <a:ext cx="675" cy="704"/>
                </a:xfrm>
                <a:custGeom>
                  <a:avLst/>
                  <a:gdLst>
                    <a:gd name="T0" fmla="*/ 326 w 675"/>
                    <a:gd name="T1" fmla="*/ 163 h 704"/>
                    <a:gd name="T2" fmla="*/ 175 w 675"/>
                    <a:gd name="T3" fmla="*/ 163 h 704"/>
                    <a:gd name="T4" fmla="*/ 221 w 675"/>
                    <a:gd name="T5" fmla="*/ 169 h 704"/>
                    <a:gd name="T6" fmla="*/ 248 w 675"/>
                    <a:gd name="T7" fmla="*/ 179 h 704"/>
                    <a:gd name="T8" fmla="*/ 269 w 675"/>
                    <a:gd name="T9" fmla="*/ 192 h 704"/>
                    <a:gd name="T10" fmla="*/ 285 w 675"/>
                    <a:gd name="T11" fmla="*/ 208 h 704"/>
                    <a:gd name="T12" fmla="*/ 294 w 675"/>
                    <a:gd name="T13" fmla="*/ 226 h 704"/>
                    <a:gd name="T14" fmla="*/ 355 w 675"/>
                    <a:gd name="T15" fmla="*/ 226 h 704"/>
                    <a:gd name="T16" fmla="*/ 353 w 675"/>
                    <a:gd name="T17" fmla="*/ 225 h 704"/>
                    <a:gd name="T18" fmla="*/ 350 w 675"/>
                    <a:gd name="T19" fmla="*/ 222 h 704"/>
                    <a:gd name="T20" fmla="*/ 351 w 675"/>
                    <a:gd name="T21" fmla="*/ 221 h 704"/>
                    <a:gd name="T22" fmla="*/ 352 w 675"/>
                    <a:gd name="T23" fmla="*/ 220 h 704"/>
                    <a:gd name="T24" fmla="*/ 352 w 675"/>
                    <a:gd name="T25" fmla="*/ 219 h 704"/>
                    <a:gd name="T26" fmla="*/ 359 w 675"/>
                    <a:gd name="T27" fmla="*/ 203 h 704"/>
                    <a:gd name="T28" fmla="*/ 374 w 675"/>
                    <a:gd name="T29" fmla="*/ 180 h 704"/>
                    <a:gd name="T30" fmla="*/ 327 w 675"/>
                    <a:gd name="T31" fmla="*/ 180 h 704"/>
                    <a:gd name="T32" fmla="*/ 326 w 675"/>
                    <a:gd name="T33" fmla="*/ 176 h 704"/>
                    <a:gd name="T34" fmla="*/ 325 w 675"/>
                    <a:gd name="T35" fmla="*/ 172 h 704"/>
                    <a:gd name="T36" fmla="*/ 325 w 675"/>
                    <a:gd name="T37" fmla="*/ 171 h 704"/>
                    <a:gd name="T38" fmla="*/ 325 w 675"/>
                    <a:gd name="T39" fmla="*/ 169 h 704"/>
                    <a:gd name="T40" fmla="*/ 326 w 675"/>
                    <a:gd name="T41" fmla="*/ 163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5" h="704">
                      <a:moveTo>
                        <a:pt x="326" y="163"/>
                      </a:moveTo>
                      <a:lnTo>
                        <a:pt x="175" y="163"/>
                      </a:lnTo>
                      <a:lnTo>
                        <a:pt x="221" y="169"/>
                      </a:lnTo>
                      <a:lnTo>
                        <a:pt x="248" y="179"/>
                      </a:lnTo>
                      <a:lnTo>
                        <a:pt x="269" y="192"/>
                      </a:lnTo>
                      <a:lnTo>
                        <a:pt x="285" y="208"/>
                      </a:lnTo>
                      <a:lnTo>
                        <a:pt x="294" y="226"/>
                      </a:lnTo>
                      <a:lnTo>
                        <a:pt x="355" y="226"/>
                      </a:lnTo>
                      <a:lnTo>
                        <a:pt x="353" y="225"/>
                      </a:lnTo>
                      <a:lnTo>
                        <a:pt x="350" y="222"/>
                      </a:lnTo>
                      <a:lnTo>
                        <a:pt x="351" y="221"/>
                      </a:lnTo>
                      <a:lnTo>
                        <a:pt x="352" y="220"/>
                      </a:lnTo>
                      <a:lnTo>
                        <a:pt x="352" y="219"/>
                      </a:lnTo>
                      <a:lnTo>
                        <a:pt x="359" y="203"/>
                      </a:lnTo>
                      <a:lnTo>
                        <a:pt x="374" y="180"/>
                      </a:lnTo>
                      <a:lnTo>
                        <a:pt x="327" y="180"/>
                      </a:lnTo>
                      <a:lnTo>
                        <a:pt x="326" y="176"/>
                      </a:lnTo>
                      <a:lnTo>
                        <a:pt x="325" y="172"/>
                      </a:lnTo>
                      <a:lnTo>
                        <a:pt x="325" y="171"/>
                      </a:lnTo>
                      <a:lnTo>
                        <a:pt x="325" y="169"/>
                      </a:lnTo>
                      <a:lnTo>
                        <a:pt x="326" y="163"/>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4" name="Freeform 129">
                  <a:extLst>
                    <a:ext uri="{FF2B5EF4-FFF2-40B4-BE49-F238E27FC236}">
                      <a16:creationId xmlns:a16="http://schemas.microsoft.com/office/drawing/2014/main" id="{DCD22187-F936-7EBD-A4C4-77F4F726FB5B}"/>
                    </a:ext>
                  </a:extLst>
                </p:cNvPr>
                <p:cNvSpPr/>
                <p:nvPr/>
              </p:nvSpPr>
              <p:spPr bwMode="auto">
                <a:xfrm>
                  <a:off x="0" y="0"/>
                  <a:ext cx="675" cy="704"/>
                </a:xfrm>
                <a:custGeom>
                  <a:avLst/>
                  <a:gdLst>
                    <a:gd name="T0" fmla="*/ 481 w 675"/>
                    <a:gd name="T1" fmla="*/ 77 h 704"/>
                    <a:gd name="T2" fmla="*/ 471 w 675"/>
                    <a:gd name="T3" fmla="*/ 78 h 704"/>
                    <a:gd name="T4" fmla="*/ 416 w 675"/>
                    <a:gd name="T5" fmla="*/ 96 h 704"/>
                    <a:gd name="T6" fmla="*/ 375 w 675"/>
                    <a:gd name="T7" fmla="*/ 122 h 704"/>
                    <a:gd name="T8" fmla="*/ 346 w 675"/>
                    <a:gd name="T9" fmla="*/ 153 h 704"/>
                    <a:gd name="T10" fmla="*/ 327 w 675"/>
                    <a:gd name="T11" fmla="*/ 180 h 704"/>
                    <a:gd name="T12" fmla="*/ 374 w 675"/>
                    <a:gd name="T13" fmla="*/ 180 h 704"/>
                    <a:gd name="T14" fmla="*/ 380 w 675"/>
                    <a:gd name="T15" fmla="*/ 172 h 704"/>
                    <a:gd name="T16" fmla="*/ 418 w 675"/>
                    <a:gd name="T17" fmla="*/ 139 h 704"/>
                    <a:gd name="T18" fmla="*/ 477 w 675"/>
                    <a:gd name="T19" fmla="*/ 117 h 704"/>
                    <a:gd name="T20" fmla="*/ 488 w 675"/>
                    <a:gd name="T21" fmla="*/ 115 h 704"/>
                    <a:gd name="T22" fmla="*/ 495 w 675"/>
                    <a:gd name="T23" fmla="*/ 105 h 704"/>
                    <a:gd name="T24" fmla="*/ 491 w 675"/>
                    <a:gd name="T25" fmla="*/ 84 h 704"/>
                    <a:gd name="T26" fmla="*/ 481 w 675"/>
                    <a:gd name="T27" fmla="*/ 77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5" h="704">
                      <a:moveTo>
                        <a:pt x="481" y="77"/>
                      </a:moveTo>
                      <a:lnTo>
                        <a:pt x="471" y="78"/>
                      </a:lnTo>
                      <a:lnTo>
                        <a:pt x="416" y="96"/>
                      </a:lnTo>
                      <a:lnTo>
                        <a:pt x="375" y="122"/>
                      </a:lnTo>
                      <a:lnTo>
                        <a:pt x="346" y="153"/>
                      </a:lnTo>
                      <a:lnTo>
                        <a:pt x="327" y="180"/>
                      </a:lnTo>
                      <a:lnTo>
                        <a:pt x="374" y="180"/>
                      </a:lnTo>
                      <a:lnTo>
                        <a:pt x="380" y="172"/>
                      </a:lnTo>
                      <a:lnTo>
                        <a:pt x="418" y="139"/>
                      </a:lnTo>
                      <a:lnTo>
                        <a:pt x="477" y="117"/>
                      </a:lnTo>
                      <a:lnTo>
                        <a:pt x="488" y="115"/>
                      </a:lnTo>
                      <a:lnTo>
                        <a:pt x="495" y="105"/>
                      </a:lnTo>
                      <a:lnTo>
                        <a:pt x="491" y="84"/>
                      </a:lnTo>
                      <a:lnTo>
                        <a:pt x="481" y="77"/>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75" name="Freeform 128">
                  <a:extLst>
                    <a:ext uri="{FF2B5EF4-FFF2-40B4-BE49-F238E27FC236}">
                      <a16:creationId xmlns:a16="http://schemas.microsoft.com/office/drawing/2014/main" id="{5868FD31-B5FB-7912-6777-92A10B25F697}"/>
                    </a:ext>
                  </a:extLst>
                </p:cNvPr>
                <p:cNvSpPr/>
                <p:nvPr/>
              </p:nvSpPr>
              <p:spPr bwMode="auto">
                <a:xfrm>
                  <a:off x="0" y="0"/>
                  <a:ext cx="675" cy="704"/>
                </a:xfrm>
                <a:custGeom>
                  <a:avLst/>
                  <a:gdLst>
                    <a:gd name="T0" fmla="*/ 484 w 675"/>
                    <a:gd name="T1" fmla="*/ 0 h 704"/>
                    <a:gd name="T2" fmla="*/ 385 w 675"/>
                    <a:gd name="T3" fmla="*/ 24 h 704"/>
                    <a:gd name="T4" fmla="*/ 354 w 675"/>
                    <a:gd name="T5" fmla="*/ 43 h 704"/>
                    <a:gd name="T6" fmla="*/ 322 w 675"/>
                    <a:gd name="T7" fmla="*/ 71 h 704"/>
                    <a:gd name="T8" fmla="*/ 297 w 675"/>
                    <a:gd name="T9" fmla="*/ 108 h 704"/>
                    <a:gd name="T10" fmla="*/ 286 w 675"/>
                    <a:gd name="T11" fmla="*/ 156 h 704"/>
                    <a:gd name="T12" fmla="*/ 326 w 675"/>
                    <a:gd name="T13" fmla="*/ 156 h 704"/>
                    <a:gd name="T14" fmla="*/ 327 w 675"/>
                    <a:gd name="T15" fmla="*/ 137 h 704"/>
                    <a:gd name="T16" fmla="*/ 341 w 675"/>
                    <a:gd name="T17" fmla="*/ 108 h 704"/>
                    <a:gd name="T18" fmla="*/ 366 w 675"/>
                    <a:gd name="T19" fmla="*/ 82 h 704"/>
                    <a:gd name="T20" fmla="*/ 402 w 675"/>
                    <a:gd name="T21" fmla="*/ 59 h 704"/>
                    <a:gd name="T22" fmla="*/ 460 w 675"/>
                    <a:gd name="T23" fmla="*/ 41 h 704"/>
                    <a:gd name="T24" fmla="*/ 516 w 675"/>
                    <a:gd name="T25" fmla="*/ 40 h 704"/>
                    <a:gd name="T26" fmla="*/ 643 w 675"/>
                    <a:gd name="T27" fmla="*/ 40 h 704"/>
                    <a:gd name="T28" fmla="*/ 637 w 675"/>
                    <a:gd name="T29" fmla="*/ 36 h 704"/>
                    <a:gd name="T30" fmla="*/ 573 w 675"/>
                    <a:gd name="T31" fmla="*/ 11 h 704"/>
                    <a:gd name="T32" fmla="*/ 484 w 675"/>
                    <a:gd name="T3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5" h="704">
                      <a:moveTo>
                        <a:pt x="484" y="0"/>
                      </a:moveTo>
                      <a:lnTo>
                        <a:pt x="385" y="24"/>
                      </a:lnTo>
                      <a:lnTo>
                        <a:pt x="354" y="43"/>
                      </a:lnTo>
                      <a:lnTo>
                        <a:pt x="322" y="71"/>
                      </a:lnTo>
                      <a:lnTo>
                        <a:pt x="297" y="108"/>
                      </a:lnTo>
                      <a:lnTo>
                        <a:pt x="286" y="156"/>
                      </a:lnTo>
                      <a:lnTo>
                        <a:pt x="326" y="156"/>
                      </a:lnTo>
                      <a:lnTo>
                        <a:pt x="327" y="137"/>
                      </a:lnTo>
                      <a:lnTo>
                        <a:pt x="341" y="108"/>
                      </a:lnTo>
                      <a:lnTo>
                        <a:pt x="366" y="82"/>
                      </a:lnTo>
                      <a:lnTo>
                        <a:pt x="402" y="59"/>
                      </a:lnTo>
                      <a:lnTo>
                        <a:pt x="460" y="41"/>
                      </a:lnTo>
                      <a:lnTo>
                        <a:pt x="516" y="40"/>
                      </a:lnTo>
                      <a:lnTo>
                        <a:pt x="643" y="40"/>
                      </a:lnTo>
                      <a:lnTo>
                        <a:pt x="637" y="36"/>
                      </a:lnTo>
                      <a:lnTo>
                        <a:pt x="573" y="11"/>
                      </a:lnTo>
                      <a:lnTo>
                        <a:pt x="484" y="0"/>
                      </a:lnTo>
                      <a:close/>
                    </a:path>
                  </a:pathLst>
                </a:custGeom>
                <a:solidFill>
                  <a:srgbClr val="9F7F98"/>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grpSp>
        </p:grpSp>
        <p:sp>
          <p:nvSpPr>
            <p:cNvPr id="58" name="文本框 57">
              <a:extLst>
                <a:ext uri="{FF2B5EF4-FFF2-40B4-BE49-F238E27FC236}">
                  <a16:creationId xmlns:a16="http://schemas.microsoft.com/office/drawing/2014/main" id="{A16FE459-A0C8-5946-3BC0-6600034C0CF8}"/>
                </a:ext>
              </a:extLst>
            </p:cNvPr>
            <p:cNvSpPr txBox="1"/>
            <p:nvPr/>
          </p:nvSpPr>
          <p:spPr>
            <a:xfrm>
              <a:off x="4397305" y="4386109"/>
              <a:ext cx="2679700" cy="215443"/>
            </a:xfrm>
            <a:prstGeom prst="rect">
              <a:avLst/>
            </a:prstGeom>
            <a:noFill/>
          </p:spPr>
          <p:txBody>
            <a:bodyPr wrap="square" rtlCol="0">
              <a:spAutoFit/>
            </a:bodyPr>
            <a:lstStyle/>
            <a:p>
              <a:pPr defTabSz="1371600">
                <a:buClrTx/>
                <a:defRPr/>
              </a:pPr>
              <a:r>
                <a:rPr lang="en-US" altLang="zh-CN" sz="1500">
                  <a:solidFill>
                    <a:prstClr val="black"/>
                  </a:solidFill>
                  <a:latin typeface="Calibri" panose="020F0502020204030204"/>
                  <a:ea typeface="等线" panose="02010600030101010101" pitchFamily="2" charset="-122"/>
                  <a:cs typeface="+mn-cs"/>
                </a:rPr>
                <a:t>Business environment/Application scenarios</a:t>
              </a:r>
            </a:p>
          </p:txBody>
        </p:sp>
        <p:sp>
          <p:nvSpPr>
            <p:cNvPr id="62" name="文本框 61">
              <a:extLst>
                <a:ext uri="{FF2B5EF4-FFF2-40B4-BE49-F238E27FC236}">
                  <a16:creationId xmlns:a16="http://schemas.microsoft.com/office/drawing/2014/main" id="{7A0EA1F0-7C4F-9A96-4698-DC3E522A5435}"/>
                </a:ext>
              </a:extLst>
            </p:cNvPr>
            <p:cNvSpPr txBox="1"/>
            <p:nvPr/>
          </p:nvSpPr>
          <p:spPr>
            <a:xfrm>
              <a:off x="5186371" y="3429000"/>
              <a:ext cx="1315633" cy="338554"/>
            </a:xfrm>
            <a:prstGeom prst="rect">
              <a:avLst/>
            </a:prstGeom>
            <a:noFill/>
          </p:spPr>
          <p:txBody>
            <a:bodyPr wrap="square" rtlCol="0">
              <a:spAutoFit/>
            </a:bodyPr>
            <a:lstStyle/>
            <a:p>
              <a:pPr algn="ctr" defTabSz="1371600">
                <a:buClrTx/>
                <a:defRPr/>
              </a:pPr>
              <a:r>
                <a:rPr lang="en-US" altLang="zh-CN" sz="2700" b="1">
                  <a:solidFill>
                    <a:prstClr val="black"/>
                  </a:solidFill>
                  <a:latin typeface="Calibri" panose="020F0502020204030204"/>
                  <a:ea typeface="等线" panose="02010600030101010101" pitchFamily="2" charset="-122"/>
                  <a:cs typeface="+mn-cs"/>
                </a:rPr>
                <a:t>Net Zero</a:t>
              </a:r>
              <a:endParaRPr lang="zh-CN" altLang="en-US" sz="2100" b="1">
                <a:solidFill>
                  <a:prstClr val="black"/>
                </a:solidFill>
                <a:latin typeface="黑体" panose="02010609060101010101" pitchFamily="49" charset="-122"/>
                <a:ea typeface="黑体" panose="02010609060101010101" pitchFamily="49" charset="-122"/>
                <a:cs typeface="+mn-cs"/>
              </a:endParaRPr>
            </a:p>
          </p:txBody>
        </p:sp>
        <p:sp>
          <p:nvSpPr>
            <p:cNvPr id="63" name="文本框 62">
              <a:extLst>
                <a:ext uri="{FF2B5EF4-FFF2-40B4-BE49-F238E27FC236}">
                  <a16:creationId xmlns:a16="http://schemas.microsoft.com/office/drawing/2014/main" id="{419C5CB2-370F-EB48-BB4E-4CC9E73CCDD0}"/>
                </a:ext>
              </a:extLst>
            </p:cNvPr>
            <p:cNvSpPr txBox="1"/>
            <p:nvPr/>
          </p:nvSpPr>
          <p:spPr>
            <a:xfrm>
              <a:off x="-34995" y="4123219"/>
              <a:ext cx="2639060" cy="923330"/>
            </a:xfrm>
            <a:prstGeom prst="rect">
              <a:avLst/>
            </a:prstGeom>
            <a:noFill/>
          </p:spPr>
          <p:txBody>
            <a:bodyPr wrap="square" rtlCol="0">
              <a:spAutoFit/>
            </a:bodyPr>
            <a:lstStyle/>
            <a:p>
              <a:pPr marL="428625" indent="-428625" defTabSz="1371600">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Energy efficiency impro</a:t>
              </a:r>
              <a:r>
                <a:rPr lang="en-US" altLang="zh-CN" sz="2100">
                  <a:solidFill>
                    <a:srgbClr val="372A60"/>
                  </a:solidFill>
                  <a:latin typeface="Calibri" panose="020F0502020204030204"/>
                  <a:ea typeface="黑体" panose="02010609060101010101" pitchFamily="49" charset="-122"/>
                  <a:cs typeface="Calibri" panose="020F0502020204030204"/>
                </a:rPr>
                <a:t>vemen</a:t>
              </a:r>
              <a:r>
                <a:rPr lang="en-US" altLang="zh-CN" sz="2100">
                  <a:solidFill>
                    <a:srgbClr val="002060"/>
                  </a:solidFill>
                  <a:latin typeface="Calibri" panose="020F0502020204030204"/>
                  <a:ea typeface="黑体" panose="02010609060101010101" pitchFamily="49" charset="-122"/>
                  <a:cs typeface="Calibri" panose="020F0502020204030204"/>
                </a:rPr>
                <a:t>t</a:t>
              </a:r>
            </a:p>
            <a:p>
              <a:pPr marL="428625" indent="-428625" defTabSz="1371600">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Industrial low carbonization</a:t>
              </a:r>
            </a:p>
            <a:p>
              <a:pPr marL="428625" indent="-428625" defTabSz="1371600">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Economic transition</a:t>
              </a:r>
            </a:p>
          </p:txBody>
        </p:sp>
        <p:sp>
          <p:nvSpPr>
            <p:cNvPr id="64" name="文本框 63">
              <a:extLst>
                <a:ext uri="{FF2B5EF4-FFF2-40B4-BE49-F238E27FC236}">
                  <a16:creationId xmlns:a16="http://schemas.microsoft.com/office/drawing/2014/main" id="{07701900-06C2-BAAA-DC4E-04843047027A}"/>
                </a:ext>
              </a:extLst>
            </p:cNvPr>
            <p:cNvSpPr txBox="1"/>
            <p:nvPr/>
          </p:nvSpPr>
          <p:spPr>
            <a:xfrm>
              <a:off x="6826312" y="946314"/>
              <a:ext cx="3322918" cy="819883"/>
            </a:xfrm>
            <a:prstGeom prst="rect">
              <a:avLst/>
            </a:prstGeom>
            <a:noFill/>
          </p:spPr>
          <p:txBody>
            <a:bodyPr wrap="square" rtlCol="0">
              <a:spAutoFit/>
            </a:bodyPr>
            <a:lstStyle/>
            <a:p>
              <a:pPr marL="428625" indent="-428625" defTabSz="1371600">
                <a:lnSpc>
                  <a:spcPct val="120000"/>
                </a:lnSpc>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Healthy lifestyle</a:t>
              </a:r>
            </a:p>
            <a:p>
              <a:pPr marL="428625" indent="-428625" defTabSz="1371600">
                <a:lnSpc>
                  <a:spcPct val="120000"/>
                </a:lnSpc>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Green commuting</a:t>
              </a:r>
            </a:p>
            <a:p>
              <a:pPr marL="428625" indent="-428625" defTabSz="1371600">
                <a:lnSpc>
                  <a:spcPct val="120000"/>
                </a:lnSpc>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Increasing job opportunities</a:t>
              </a:r>
            </a:p>
          </p:txBody>
        </p:sp>
        <p:sp>
          <p:nvSpPr>
            <p:cNvPr id="65" name="文本框 64">
              <a:extLst>
                <a:ext uri="{FF2B5EF4-FFF2-40B4-BE49-F238E27FC236}">
                  <a16:creationId xmlns:a16="http://schemas.microsoft.com/office/drawing/2014/main" id="{F388896F-D9A4-8BF7-6886-AA688F7C684E}"/>
                </a:ext>
              </a:extLst>
            </p:cNvPr>
            <p:cNvSpPr txBox="1"/>
            <p:nvPr/>
          </p:nvSpPr>
          <p:spPr>
            <a:xfrm>
              <a:off x="9097562" y="4128616"/>
              <a:ext cx="2649220" cy="923330"/>
            </a:xfrm>
            <a:prstGeom prst="rect">
              <a:avLst/>
            </a:prstGeom>
            <a:noFill/>
          </p:spPr>
          <p:txBody>
            <a:bodyPr wrap="square" rtlCol="0">
              <a:spAutoFit/>
            </a:bodyPr>
            <a:lstStyle/>
            <a:p>
              <a:pPr marL="428625" indent="-428625" defTabSz="1371600">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Intelligent management improvement</a:t>
              </a:r>
            </a:p>
            <a:p>
              <a:pPr marL="428625" indent="-428625" defTabSz="1371600">
                <a:buClrTx/>
                <a:buSzPct val="70000"/>
                <a:buFont typeface="Wingdings" panose="05000000000000000000" pitchFamily="2" charset="2"/>
                <a:buChar char="l"/>
                <a:defRPr/>
              </a:pPr>
              <a:r>
                <a:rPr lang="en-US" altLang="zh-CN" sz="2100">
                  <a:solidFill>
                    <a:srgbClr val="002060"/>
                  </a:solidFill>
                  <a:latin typeface="Calibri" panose="020F0502020204030204"/>
                  <a:ea typeface="黑体" panose="02010609060101010101" pitchFamily="49" charset="-122"/>
                  <a:cs typeface="Calibri" panose="020F0502020204030204"/>
                </a:rPr>
                <a:t>Governance capacity optimization</a:t>
              </a:r>
            </a:p>
          </p:txBody>
        </p:sp>
      </p:grpSp>
      <p:sp>
        <p:nvSpPr>
          <p:cNvPr id="2" name="矩形 1">
            <a:extLst>
              <a:ext uri="{FF2B5EF4-FFF2-40B4-BE49-F238E27FC236}">
                <a16:creationId xmlns:a16="http://schemas.microsoft.com/office/drawing/2014/main" id="{8747B361-6343-422D-30F9-C299DDD7C7DD}"/>
              </a:ext>
            </a:extLst>
          </p:cNvPr>
          <p:cNvSpPr/>
          <p:nvPr>
            <p:custDataLst>
              <p:tags r:id="rId1"/>
            </p:custDataLst>
          </p:nvPr>
        </p:nvSpPr>
        <p:spPr>
          <a:xfrm>
            <a:off x="30481" y="1117013"/>
            <a:ext cx="16831628" cy="248603"/>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3" name="Title 6">
            <a:extLst>
              <a:ext uri="{FF2B5EF4-FFF2-40B4-BE49-F238E27FC236}">
                <a16:creationId xmlns:a16="http://schemas.microsoft.com/office/drawing/2014/main" id="{D1DA375D-778F-36EE-DD8E-E44E2C09518F}"/>
              </a:ext>
            </a:extLst>
          </p:cNvPr>
          <p:cNvSpPr txBox="1"/>
          <p:nvPr>
            <p:custDataLst>
              <p:tags r:id="rId2"/>
            </p:custDataLst>
          </p:nvPr>
        </p:nvSpPr>
        <p:spPr>
          <a:xfrm>
            <a:off x="362901" y="503603"/>
            <a:ext cx="18819621" cy="940643"/>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108000" tIns="54293" rIns="108000" bIns="54293"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defTabSz="1370648">
              <a:lnSpc>
                <a:spcPct val="100000"/>
              </a:lnSpc>
              <a:spcBef>
                <a:spcPts val="1500"/>
              </a:spcBef>
              <a:buClrTx/>
              <a:buSzPct val="100000"/>
            </a:pPr>
            <a:r>
              <a:rPr lang="en-US" altLang="zh-CN" sz="5400" b="1" spc="0">
                <a:ln>
                  <a:noFill/>
                </a:ln>
                <a:solidFill>
                  <a:srgbClr val="002060"/>
                </a:solidFill>
                <a:latin typeface="Calibri Light" panose="020F0302020204030204"/>
                <a:ea typeface="微软雅黑" panose="020B0503020204020204" pitchFamily="34" charset="-122"/>
                <a:cs typeface="Calibri" panose="020F0502020204030204" charset="0"/>
                <a:sym typeface="+mn-ea"/>
              </a:rPr>
              <a:t>Stakeholders of Positive Energy Districts (PEDs)</a:t>
            </a:r>
          </a:p>
        </p:txBody>
      </p:sp>
      <p:sp>
        <p:nvSpPr>
          <p:cNvPr id="159" name="圆角矩形 158">
            <a:extLst>
              <a:ext uri="{FF2B5EF4-FFF2-40B4-BE49-F238E27FC236}">
                <a16:creationId xmlns:a16="http://schemas.microsoft.com/office/drawing/2014/main" id="{A3D32A0B-6DF5-C93D-B6D5-D2EE83BD15EB}"/>
              </a:ext>
            </a:extLst>
          </p:cNvPr>
          <p:cNvSpPr/>
          <p:nvPr/>
        </p:nvSpPr>
        <p:spPr>
          <a:xfrm rot="3120000">
            <a:off x="9644738" y="5664518"/>
            <a:ext cx="2336483" cy="364808"/>
          </a:xfrm>
          <a:prstGeom prst="roundRect">
            <a:avLst/>
          </a:prstGeom>
          <a:solidFill>
            <a:srgbClr val="FFFFFF"/>
          </a:solidFill>
          <a:ln>
            <a:solidFill>
              <a:srgbClr val="9F7E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160" name="文本框 159">
            <a:extLst>
              <a:ext uri="{FF2B5EF4-FFF2-40B4-BE49-F238E27FC236}">
                <a16:creationId xmlns:a16="http://schemas.microsoft.com/office/drawing/2014/main" id="{1C285D4B-D014-E5CE-F8BC-7A2A213E48E5}"/>
              </a:ext>
            </a:extLst>
          </p:cNvPr>
          <p:cNvSpPr txBox="1"/>
          <p:nvPr>
            <p:custDataLst>
              <p:tags r:id="rId3"/>
            </p:custDataLst>
          </p:nvPr>
        </p:nvSpPr>
        <p:spPr>
          <a:xfrm rot="3144453">
            <a:off x="9550576" y="5643941"/>
            <a:ext cx="2483168" cy="366713"/>
          </a:xfrm>
          <a:prstGeom prst="rect">
            <a:avLst/>
          </a:prstGeom>
          <a:noFill/>
        </p:spPr>
        <p:txBody>
          <a:bodyPr wrap="square" rtlCol="0">
            <a:noAutofit/>
          </a:bodyPr>
          <a:lstStyle/>
          <a:p>
            <a:pPr algn="ctr" defTabSz="1371600">
              <a:buClrTx/>
              <a:defRPr/>
            </a:pPr>
            <a:r>
              <a:rPr lang="en-US" altLang="zh-CN" sz="1500">
                <a:solidFill>
                  <a:prstClr val="black"/>
                </a:solidFill>
                <a:latin typeface="Calibri" panose="020F0502020204030204"/>
                <a:ea typeface="等线" panose="02010600030101010101" pitchFamily="2" charset="-122"/>
                <a:cs typeface="Calibri" panose="020F0502020204030204"/>
              </a:rPr>
              <a:t>Livable living environment</a:t>
            </a:r>
          </a:p>
        </p:txBody>
      </p:sp>
      <p:sp>
        <p:nvSpPr>
          <p:cNvPr id="161" name="圆角矩形 160">
            <a:extLst>
              <a:ext uri="{FF2B5EF4-FFF2-40B4-BE49-F238E27FC236}">
                <a16:creationId xmlns:a16="http://schemas.microsoft.com/office/drawing/2014/main" id="{5C711B79-D43C-A9F5-D802-697F702C025B}"/>
              </a:ext>
            </a:extLst>
          </p:cNvPr>
          <p:cNvSpPr/>
          <p:nvPr>
            <p:custDataLst>
              <p:tags r:id="rId4"/>
            </p:custDataLst>
          </p:nvPr>
        </p:nvSpPr>
        <p:spPr>
          <a:xfrm rot="3120000">
            <a:off x="10049551" y="5372101"/>
            <a:ext cx="2336483" cy="364808"/>
          </a:xfrm>
          <a:prstGeom prst="roundRect">
            <a:avLst/>
          </a:prstGeom>
          <a:solidFill>
            <a:srgbClr val="FFFFFF"/>
          </a:solidFill>
          <a:ln>
            <a:solidFill>
              <a:srgbClr val="9F7E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163" name="文本框 162">
            <a:extLst>
              <a:ext uri="{FF2B5EF4-FFF2-40B4-BE49-F238E27FC236}">
                <a16:creationId xmlns:a16="http://schemas.microsoft.com/office/drawing/2014/main" id="{30C74D21-D5F6-0A20-0249-1E7AA1C2369E}"/>
              </a:ext>
            </a:extLst>
          </p:cNvPr>
          <p:cNvSpPr txBox="1"/>
          <p:nvPr>
            <p:custDataLst>
              <p:tags r:id="rId5"/>
            </p:custDataLst>
          </p:nvPr>
        </p:nvSpPr>
        <p:spPr>
          <a:xfrm rot="3114809">
            <a:off x="9914431" y="5340436"/>
            <a:ext cx="2540318" cy="323165"/>
          </a:xfrm>
          <a:prstGeom prst="rect">
            <a:avLst/>
          </a:prstGeom>
          <a:noFill/>
        </p:spPr>
        <p:txBody>
          <a:bodyPr wrap="square" rtlCol="0">
            <a:spAutoFit/>
          </a:bodyPr>
          <a:lstStyle/>
          <a:p>
            <a:pPr algn="ctr" defTabSz="1371600">
              <a:buClrTx/>
              <a:defRPr/>
            </a:pPr>
            <a:r>
              <a:rPr lang="en-US" altLang="zh-CN" sz="1500">
                <a:solidFill>
                  <a:prstClr val="black"/>
                </a:solidFill>
                <a:latin typeface="Calibri" panose="020F0502020204030204"/>
                <a:ea typeface="等线" panose="02010600030101010101" pitchFamily="2" charset="-122"/>
                <a:cs typeface="+mn-cs"/>
              </a:rPr>
              <a:t>Happiness enhancement</a:t>
            </a:r>
          </a:p>
        </p:txBody>
      </p:sp>
      <p:sp>
        <p:nvSpPr>
          <p:cNvPr id="164" name="圆角矩形 163">
            <a:extLst>
              <a:ext uri="{FF2B5EF4-FFF2-40B4-BE49-F238E27FC236}">
                <a16:creationId xmlns:a16="http://schemas.microsoft.com/office/drawing/2014/main" id="{F951A6B4-E613-8CBC-4395-0749CD70F1F7}"/>
              </a:ext>
            </a:extLst>
          </p:cNvPr>
          <p:cNvSpPr/>
          <p:nvPr>
            <p:custDataLst>
              <p:tags r:id="rId6"/>
            </p:custDataLst>
          </p:nvPr>
        </p:nvSpPr>
        <p:spPr>
          <a:xfrm rot="18480000">
            <a:off x="5882640" y="5612131"/>
            <a:ext cx="2947035" cy="364808"/>
          </a:xfrm>
          <a:prstGeom prst="roundRect">
            <a:avLst/>
          </a:prstGeom>
          <a:solidFill>
            <a:srgbClr val="FFFFFF"/>
          </a:solidFill>
          <a:ln>
            <a:solidFill>
              <a:srgbClr val="9F7E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165" name="文本框 164">
            <a:extLst>
              <a:ext uri="{FF2B5EF4-FFF2-40B4-BE49-F238E27FC236}">
                <a16:creationId xmlns:a16="http://schemas.microsoft.com/office/drawing/2014/main" id="{FB5E67AC-E9EE-2B65-D055-89BD01638298}"/>
              </a:ext>
            </a:extLst>
          </p:cNvPr>
          <p:cNvSpPr txBox="1"/>
          <p:nvPr>
            <p:custDataLst>
              <p:tags r:id="rId7"/>
            </p:custDataLst>
          </p:nvPr>
        </p:nvSpPr>
        <p:spPr>
          <a:xfrm rot="18502678">
            <a:off x="5777723" y="5638568"/>
            <a:ext cx="3152775" cy="323165"/>
          </a:xfrm>
          <a:prstGeom prst="rect">
            <a:avLst/>
          </a:prstGeom>
          <a:noFill/>
        </p:spPr>
        <p:txBody>
          <a:bodyPr wrap="square" rtlCol="0">
            <a:spAutoFit/>
          </a:bodyPr>
          <a:lstStyle/>
          <a:p>
            <a:pPr defTabSz="1371600">
              <a:buClrTx/>
              <a:defRPr/>
            </a:pPr>
            <a:r>
              <a:rPr lang="en-US" altLang="zh-CN" sz="1500">
                <a:solidFill>
                  <a:prstClr val="black"/>
                </a:solidFill>
                <a:latin typeface="Calibri" panose="020F0502020204030204"/>
                <a:ea typeface="等线" panose="02010600030101010101" pitchFamily="2" charset="-122"/>
                <a:cs typeface="+mn-cs"/>
              </a:rPr>
              <a:t>Job opportunities/Green products</a:t>
            </a:r>
          </a:p>
        </p:txBody>
      </p:sp>
      <p:sp>
        <p:nvSpPr>
          <p:cNvPr id="166" name="圆角矩形 165">
            <a:extLst>
              <a:ext uri="{FF2B5EF4-FFF2-40B4-BE49-F238E27FC236}">
                <a16:creationId xmlns:a16="http://schemas.microsoft.com/office/drawing/2014/main" id="{CE4189E5-857F-72D5-54AA-0832D1C45F35}"/>
              </a:ext>
            </a:extLst>
          </p:cNvPr>
          <p:cNvSpPr/>
          <p:nvPr>
            <p:custDataLst>
              <p:tags r:id="rId8"/>
            </p:custDataLst>
          </p:nvPr>
        </p:nvSpPr>
        <p:spPr>
          <a:xfrm rot="18480000">
            <a:off x="5744528" y="5180648"/>
            <a:ext cx="2642235" cy="364808"/>
          </a:xfrm>
          <a:prstGeom prst="roundRect">
            <a:avLst/>
          </a:prstGeom>
          <a:solidFill>
            <a:srgbClr val="FFFFFF"/>
          </a:solidFill>
          <a:ln>
            <a:solidFill>
              <a:srgbClr val="9F7E9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buClrTx/>
            </a:pPr>
            <a:endParaRPr lang="zh-CN" altLang="en-US" sz="2700" kern="1200">
              <a:solidFill>
                <a:prstClr val="white"/>
              </a:solidFill>
              <a:latin typeface="Calibri" panose="020F0502020204030204"/>
              <a:ea typeface="等线" panose="02010600030101010101" pitchFamily="2" charset="-122"/>
            </a:endParaRPr>
          </a:p>
        </p:txBody>
      </p:sp>
      <p:sp>
        <p:nvSpPr>
          <p:cNvPr id="168" name="文本框 167">
            <a:extLst>
              <a:ext uri="{FF2B5EF4-FFF2-40B4-BE49-F238E27FC236}">
                <a16:creationId xmlns:a16="http://schemas.microsoft.com/office/drawing/2014/main" id="{8D1F7BB0-28DB-D04D-5D82-5C906434A09B}"/>
              </a:ext>
            </a:extLst>
          </p:cNvPr>
          <p:cNvSpPr txBox="1"/>
          <p:nvPr>
            <p:custDataLst>
              <p:tags r:id="rId9"/>
            </p:custDataLst>
          </p:nvPr>
        </p:nvSpPr>
        <p:spPr>
          <a:xfrm rot="18502678">
            <a:off x="5648183" y="5192798"/>
            <a:ext cx="2855595" cy="323165"/>
          </a:xfrm>
          <a:prstGeom prst="rect">
            <a:avLst/>
          </a:prstGeom>
          <a:noFill/>
        </p:spPr>
        <p:txBody>
          <a:bodyPr wrap="square" rtlCol="0">
            <a:spAutoFit/>
          </a:bodyPr>
          <a:lstStyle/>
          <a:p>
            <a:pPr defTabSz="1371600">
              <a:buClrTx/>
              <a:defRPr/>
            </a:pPr>
            <a:r>
              <a:rPr lang="en-US" altLang="zh-CN" sz="1500">
                <a:solidFill>
                  <a:prstClr val="black"/>
                </a:solidFill>
                <a:latin typeface="Calibri" panose="020F0502020204030204"/>
                <a:ea typeface="等线" panose="02010600030101010101" pitchFamily="2" charset="-122"/>
                <a:cs typeface="+mn-cs"/>
              </a:rPr>
              <a:t>Market demand/Talent supply</a:t>
            </a:r>
          </a:p>
        </p:txBody>
      </p:sp>
      <p:sp>
        <p:nvSpPr>
          <p:cNvPr id="170" name="Freeform 108">
            <a:extLst>
              <a:ext uri="{FF2B5EF4-FFF2-40B4-BE49-F238E27FC236}">
                <a16:creationId xmlns:a16="http://schemas.microsoft.com/office/drawing/2014/main" id="{C1A9C358-05CA-18A3-2F5D-36E86BA2FDD7}"/>
              </a:ext>
            </a:extLst>
          </p:cNvPr>
          <p:cNvSpPr/>
          <p:nvPr>
            <p:custDataLst>
              <p:tags r:id="rId10"/>
            </p:custDataLst>
          </p:nvPr>
        </p:nvSpPr>
        <p:spPr bwMode="auto">
          <a:xfrm>
            <a:off x="7285673" y="8086726"/>
            <a:ext cx="3479483" cy="322898"/>
          </a:xfrm>
          <a:custGeom>
            <a:avLst/>
            <a:gdLst>
              <a:gd name="T0" fmla="*/ 56 w 1792"/>
              <a:gd name="T1" fmla="*/ 0 h 341"/>
              <a:gd name="T2" fmla="*/ 34 w 1792"/>
              <a:gd name="T3" fmla="*/ 4 h 341"/>
              <a:gd name="T4" fmla="*/ 16 w 1792"/>
              <a:gd name="T5" fmla="*/ 16 h 341"/>
              <a:gd name="T6" fmla="*/ 4 w 1792"/>
              <a:gd name="T7" fmla="*/ 34 h 341"/>
              <a:gd name="T8" fmla="*/ 0 w 1792"/>
              <a:gd name="T9" fmla="*/ 56 h 341"/>
              <a:gd name="T10" fmla="*/ 0 w 1792"/>
              <a:gd name="T11" fmla="*/ 283 h 341"/>
              <a:gd name="T12" fmla="*/ 4 w 1792"/>
              <a:gd name="T13" fmla="*/ 305 h 341"/>
              <a:gd name="T14" fmla="*/ 16 w 1792"/>
              <a:gd name="T15" fmla="*/ 323 h 341"/>
              <a:gd name="T16" fmla="*/ 34 w 1792"/>
              <a:gd name="T17" fmla="*/ 335 h 341"/>
              <a:gd name="T18" fmla="*/ 56 w 1792"/>
              <a:gd name="T19" fmla="*/ 340 h 341"/>
              <a:gd name="T20" fmla="*/ 1734 w 1792"/>
              <a:gd name="T21" fmla="*/ 340 h 341"/>
              <a:gd name="T22" fmla="*/ 1757 w 1792"/>
              <a:gd name="T23" fmla="*/ 335 h 341"/>
              <a:gd name="T24" fmla="*/ 1775 w 1792"/>
              <a:gd name="T25" fmla="*/ 323 h 341"/>
              <a:gd name="T26" fmla="*/ 1787 w 1792"/>
              <a:gd name="T27" fmla="*/ 305 h 341"/>
              <a:gd name="T28" fmla="*/ 1791 w 1792"/>
              <a:gd name="T29" fmla="*/ 283 h 341"/>
              <a:gd name="T30" fmla="*/ 1791 w 1792"/>
              <a:gd name="T31" fmla="*/ 56 h 341"/>
              <a:gd name="T32" fmla="*/ 1787 w 1792"/>
              <a:gd name="T33" fmla="*/ 34 h 341"/>
              <a:gd name="T34" fmla="*/ 1775 w 1792"/>
              <a:gd name="T35" fmla="*/ 16 h 341"/>
              <a:gd name="T36" fmla="*/ 1757 w 1792"/>
              <a:gd name="T37" fmla="*/ 4 h 341"/>
              <a:gd name="T38" fmla="*/ 1734 w 1792"/>
              <a:gd name="T39" fmla="*/ 0 h 341"/>
              <a:gd name="T40" fmla="*/ 56 w 1792"/>
              <a:gd name="T4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2" h="341">
                <a:moveTo>
                  <a:pt x="56" y="0"/>
                </a:moveTo>
                <a:lnTo>
                  <a:pt x="34" y="4"/>
                </a:lnTo>
                <a:lnTo>
                  <a:pt x="16" y="16"/>
                </a:lnTo>
                <a:lnTo>
                  <a:pt x="4" y="34"/>
                </a:lnTo>
                <a:lnTo>
                  <a:pt x="0" y="56"/>
                </a:lnTo>
                <a:lnTo>
                  <a:pt x="0" y="283"/>
                </a:lnTo>
                <a:lnTo>
                  <a:pt x="4" y="305"/>
                </a:lnTo>
                <a:lnTo>
                  <a:pt x="16" y="323"/>
                </a:lnTo>
                <a:lnTo>
                  <a:pt x="34" y="335"/>
                </a:lnTo>
                <a:lnTo>
                  <a:pt x="56" y="340"/>
                </a:lnTo>
                <a:lnTo>
                  <a:pt x="1734" y="340"/>
                </a:lnTo>
                <a:lnTo>
                  <a:pt x="1757" y="335"/>
                </a:lnTo>
                <a:lnTo>
                  <a:pt x="1775" y="323"/>
                </a:lnTo>
                <a:lnTo>
                  <a:pt x="1787" y="305"/>
                </a:lnTo>
                <a:lnTo>
                  <a:pt x="1791" y="283"/>
                </a:lnTo>
                <a:lnTo>
                  <a:pt x="1791" y="56"/>
                </a:lnTo>
                <a:lnTo>
                  <a:pt x="1787" y="34"/>
                </a:lnTo>
                <a:lnTo>
                  <a:pt x="1775" y="16"/>
                </a:lnTo>
                <a:lnTo>
                  <a:pt x="1757" y="4"/>
                </a:lnTo>
                <a:lnTo>
                  <a:pt x="1734" y="0"/>
                </a:lnTo>
                <a:lnTo>
                  <a:pt x="56" y="0"/>
                </a:lnTo>
                <a:close/>
              </a:path>
            </a:pathLst>
          </a:custGeom>
          <a:solidFill>
            <a:sysClr val="window" lastClr="FFFFFF"/>
          </a:solidFill>
          <a:ln w="12700">
            <a:solidFill>
              <a:srgbClr val="9F7F98"/>
            </a:solidFill>
            <a:round/>
          </a:ln>
        </p:spPr>
        <p:txBody>
          <a:bodyPr vert="horz" wrap="square" lIns="137160" tIns="68580" rIns="137160" bIns="68580" numCol="1" anchor="t" anchorCtr="0" compatLnSpc="1"/>
          <a:lstStyle/>
          <a:p>
            <a:pPr defTabSz="1371600">
              <a:buClrTx/>
              <a:defRPr/>
            </a:pPr>
            <a:endParaRPr lang="zh-CN" altLang="en-US" sz="2700">
              <a:solidFill>
                <a:prstClr val="black"/>
              </a:solidFill>
              <a:latin typeface="Calibri" panose="020F0502020204030204"/>
              <a:ea typeface="等线" panose="02010600030101010101" pitchFamily="2" charset="-122"/>
              <a:cs typeface="+mn-cs"/>
            </a:endParaRPr>
          </a:p>
        </p:txBody>
      </p:sp>
      <p:sp>
        <p:nvSpPr>
          <p:cNvPr id="171" name="文本框 170">
            <a:extLst>
              <a:ext uri="{FF2B5EF4-FFF2-40B4-BE49-F238E27FC236}">
                <a16:creationId xmlns:a16="http://schemas.microsoft.com/office/drawing/2014/main" id="{5AA91AC6-B781-FE92-8CA9-5E2E96E38512}"/>
              </a:ext>
            </a:extLst>
          </p:cNvPr>
          <p:cNvSpPr txBox="1"/>
          <p:nvPr>
            <p:custDataLst>
              <p:tags r:id="rId11"/>
            </p:custDataLst>
          </p:nvPr>
        </p:nvSpPr>
        <p:spPr>
          <a:xfrm>
            <a:off x="7210425" y="8054340"/>
            <a:ext cx="3701415" cy="323165"/>
          </a:xfrm>
          <a:prstGeom prst="rect">
            <a:avLst/>
          </a:prstGeom>
          <a:noFill/>
        </p:spPr>
        <p:txBody>
          <a:bodyPr wrap="square" rtlCol="0">
            <a:spAutoFit/>
          </a:bodyPr>
          <a:lstStyle/>
          <a:p>
            <a:pPr defTabSz="1371600">
              <a:buClrTx/>
              <a:defRPr/>
            </a:pPr>
            <a:r>
              <a:rPr lang="en-US" altLang="zh-CN" sz="1500">
                <a:solidFill>
                  <a:prstClr val="black"/>
                </a:solidFill>
                <a:latin typeface="Calibri" panose="020F0502020204030204"/>
                <a:ea typeface="等线" panose="02010600030101010101" pitchFamily="2" charset="-122"/>
                <a:cs typeface="+mn-cs"/>
              </a:rPr>
              <a:t>Economic upgrading and transformation</a:t>
            </a:r>
          </a:p>
        </p:txBody>
      </p:sp>
    </p:spTree>
    <p:extLst>
      <p:ext uri="{BB962C8B-B14F-4D97-AF65-F5344CB8AC3E}">
        <p14:creationId xmlns:p14="http://schemas.microsoft.com/office/powerpoint/2010/main" val="49739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48F8-A426-6650-4AF4-171B0A29337F}"/>
            </a:ext>
          </a:extLst>
        </p:cNvPr>
        <p:cNvGrpSpPr/>
        <p:nvPr/>
      </p:nvGrpSpPr>
      <p:grpSpPr>
        <a:xfrm>
          <a:off x="0" y="0"/>
          <a:ext cx="0" cy="0"/>
          <a:chOff x="0" y="0"/>
          <a:chExt cx="0" cy="0"/>
        </a:xfrm>
      </p:grpSpPr>
      <p:sp>
        <p:nvSpPr>
          <p:cNvPr id="57" name="Title 6">
            <a:extLst>
              <a:ext uri="{FF2B5EF4-FFF2-40B4-BE49-F238E27FC236}">
                <a16:creationId xmlns:a16="http://schemas.microsoft.com/office/drawing/2014/main" id="{3229E00C-1F61-866E-EC5D-849221F29BAD}"/>
              </a:ext>
            </a:extLst>
          </p:cNvPr>
          <p:cNvSpPr txBox="1"/>
          <p:nvPr>
            <p:custDataLst>
              <p:tags r:id="rId1"/>
            </p:custDataLst>
          </p:nvPr>
        </p:nvSpPr>
        <p:spPr>
          <a:xfrm>
            <a:off x="1681639" y="354807"/>
            <a:ext cx="14899958" cy="91756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108000" tIns="54293" rIns="108000" bIns="54293"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defTabSz="1370648">
              <a:lnSpc>
                <a:spcPct val="100000"/>
              </a:lnSpc>
              <a:spcBef>
                <a:spcPts val="1500"/>
              </a:spcBef>
              <a:buClrTx/>
              <a:buSzPct val="100000"/>
            </a:pPr>
            <a:r>
              <a:rPr lang="en-US" altLang="zh-CN" sz="5250" b="1" spc="0">
                <a:ln>
                  <a:noFill/>
                </a:ln>
                <a:solidFill>
                  <a:srgbClr val="002060"/>
                </a:solidFill>
                <a:latin typeface="Calibri Light" panose="020F0302020204030204"/>
                <a:ea typeface="微软雅黑" panose="020B0503020204020204" pitchFamily="34" charset="-122"/>
                <a:cs typeface="Calibri Light" panose="020F0302020204030204"/>
                <a:sym typeface="+mn-ea"/>
              </a:rPr>
              <a:t>Use Cases of Positive Energy Districts (PEDs)</a:t>
            </a:r>
          </a:p>
        </p:txBody>
      </p:sp>
      <p:sp>
        <p:nvSpPr>
          <p:cNvPr id="2" name="文本框 1">
            <a:extLst>
              <a:ext uri="{FF2B5EF4-FFF2-40B4-BE49-F238E27FC236}">
                <a16:creationId xmlns:a16="http://schemas.microsoft.com/office/drawing/2014/main" id="{084224FB-70A7-CFD5-6CBB-FC467A2233AF}"/>
              </a:ext>
            </a:extLst>
          </p:cNvPr>
          <p:cNvSpPr txBox="1"/>
          <p:nvPr>
            <p:custDataLst>
              <p:tags r:id="rId2"/>
            </p:custDataLst>
          </p:nvPr>
        </p:nvSpPr>
        <p:spPr>
          <a:xfrm>
            <a:off x="702946" y="1440398"/>
            <a:ext cx="7420928" cy="553998"/>
          </a:xfrm>
          <a:prstGeom prst="rect">
            <a:avLst/>
          </a:prstGeom>
          <a:noFill/>
        </p:spPr>
        <p:txBody>
          <a:bodyPr wrap="square">
            <a:spAutoFit/>
          </a:bodyPr>
          <a:lstStyle/>
          <a:p>
            <a:pPr defTabSz="1371600">
              <a:buClrTx/>
            </a:pPr>
            <a:r>
              <a:rPr lang="en-US" altLang="zh-CN" sz="3000" b="1" kern="1200">
                <a:solidFill>
                  <a:srgbClr val="0070C0"/>
                </a:solidFill>
                <a:ea typeface="微软雅黑" panose="020B0503020204020204" pitchFamily="34" charset="-122"/>
                <a:cs typeface="Calibri" panose="020F0502020204030204" charset="0"/>
                <a:sym typeface="+mn-ea"/>
              </a:rPr>
              <a:t>Europe Positive Energy Districts (PEDs)</a:t>
            </a:r>
          </a:p>
        </p:txBody>
      </p:sp>
      <p:sp>
        <p:nvSpPr>
          <p:cNvPr id="5" name="文本框 4">
            <a:extLst>
              <a:ext uri="{FF2B5EF4-FFF2-40B4-BE49-F238E27FC236}">
                <a16:creationId xmlns:a16="http://schemas.microsoft.com/office/drawing/2014/main" id="{0E31FAE2-D226-05BF-F61C-1CDCB1FEFF6F}"/>
              </a:ext>
            </a:extLst>
          </p:cNvPr>
          <p:cNvSpPr txBox="1"/>
          <p:nvPr>
            <p:custDataLst>
              <p:tags r:id="rId3"/>
            </p:custDataLst>
          </p:nvPr>
        </p:nvSpPr>
        <p:spPr>
          <a:xfrm>
            <a:off x="702945" y="2038568"/>
            <a:ext cx="6265545" cy="507831"/>
          </a:xfrm>
          <a:prstGeom prst="rect">
            <a:avLst/>
          </a:prstGeom>
          <a:noFill/>
        </p:spPr>
        <p:txBody>
          <a:bodyPr wrap="square">
            <a:spAutoFit/>
          </a:bodyPr>
          <a:lstStyle/>
          <a:p>
            <a:pPr defTabSz="1371600">
              <a:buClrTx/>
            </a:pPr>
            <a:r>
              <a:rPr lang="sv-SE" altLang="zh-CN" sz="2700" kern="1200">
                <a:solidFill>
                  <a:srgbClr val="528135"/>
                </a:solidFill>
                <a:latin typeface="Calibri" panose="020F0502020204030204" charset="0"/>
                <a:ea typeface="等线" panose="02010600030101010101" pitchFamily="2" charset="-122"/>
                <a:cs typeface="+mn-cs"/>
              </a:rPr>
              <a:t>Åland Island, Finland – Smart Energy Åland </a:t>
            </a:r>
            <a:endParaRPr lang="zh-CN" altLang="en-US" sz="2700" kern="1200">
              <a:solidFill>
                <a:prstClr val="black"/>
              </a:solidFill>
              <a:latin typeface="Calibri"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6735E5FC-A8F5-777B-F447-CFEEDA9927A1}"/>
              </a:ext>
            </a:extLst>
          </p:cNvPr>
          <p:cNvSpPr txBox="1"/>
          <p:nvPr>
            <p:custDataLst>
              <p:tags r:id="rId4"/>
            </p:custDataLst>
          </p:nvPr>
        </p:nvSpPr>
        <p:spPr>
          <a:xfrm>
            <a:off x="702946" y="2727226"/>
            <a:ext cx="8428673" cy="2835593"/>
          </a:xfrm>
          <a:prstGeom prst="rect">
            <a:avLst/>
          </a:prstGeom>
          <a:noFill/>
        </p:spPr>
        <p:txBody>
          <a:bodyPr wrap="square">
            <a:noAutofit/>
          </a:bodyPr>
          <a:lstStyle/>
          <a:p>
            <a:pPr defTabSz="1371600">
              <a:spcBef>
                <a:spcPts val="900"/>
              </a:spcBef>
              <a:buClrTx/>
            </a:pPr>
            <a:r>
              <a:rPr lang="en-US" altLang="zh-CN" sz="1950" kern="1200">
                <a:latin typeface="Calibri" panose="020F0502020204030204"/>
                <a:ea typeface="等线" panose="02010600030101010101" pitchFamily="2" charset="-122"/>
                <a:cs typeface="Calibri" panose="020F0502020204030204"/>
              </a:rPr>
              <a:t>The main goal of the strategy for 2030 is to: </a:t>
            </a:r>
          </a:p>
          <a:p>
            <a:pPr marL="428625" indent="-428625" defTabSz="1371600">
              <a:spcBef>
                <a:spcPts val="900"/>
              </a:spcBef>
              <a:buClrTx/>
              <a:buFont typeface="Wingdings" panose="05000000000000000000" pitchFamily="2" charset="2"/>
              <a:buChar char="ü"/>
            </a:pPr>
            <a:r>
              <a:rPr lang="en-US" altLang="zh-CN" sz="1950" kern="1200">
                <a:latin typeface="Calibri" panose="020F0502020204030204"/>
                <a:ea typeface="等线" panose="02010600030101010101" pitchFamily="2" charset="-122"/>
                <a:cs typeface="Calibri" panose="020F0502020204030204"/>
              </a:rPr>
              <a:t>Reduce carbon dioxide emissions by at least 60% compared to 2005. </a:t>
            </a:r>
          </a:p>
          <a:p>
            <a:pPr marL="428625" indent="-428625" defTabSz="1371600">
              <a:spcBef>
                <a:spcPts val="900"/>
              </a:spcBef>
              <a:buClrTx/>
              <a:buFont typeface="Wingdings" panose="05000000000000000000" pitchFamily="2" charset="2"/>
              <a:buChar char="ü"/>
            </a:pPr>
            <a:r>
              <a:rPr lang="en-US" altLang="zh-CN" sz="1950" kern="1200">
                <a:latin typeface="Calibri" panose="020F0502020204030204"/>
                <a:ea typeface="等线" panose="02010600030101010101" pitchFamily="2" charset="-122"/>
                <a:cs typeface="Calibri" panose="020F0502020204030204"/>
              </a:rPr>
              <a:t>Increase the proportion of renewable energy to at least 60%. </a:t>
            </a:r>
          </a:p>
          <a:p>
            <a:pPr marL="428625" indent="-428625" defTabSz="1371600">
              <a:spcBef>
                <a:spcPts val="900"/>
              </a:spcBef>
              <a:buClrTx/>
              <a:buFont typeface="Wingdings" panose="05000000000000000000" pitchFamily="2" charset="2"/>
              <a:buChar char="ü"/>
            </a:pPr>
            <a:r>
              <a:rPr lang="en-US" altLang="zh-CN" sz="1950" kern="1200">
                <a:latin typeface="Calibri" panose="020F0502020204030204"/>
                <a:ea typeface="等线" panose="02010600030101010101" pitchFamily="2" charset="-122"/>
                <a:cs typeface="Calibri" panose="020F0502020204030204"/>
              </a:rPr>
              <a:t>Increase the proportion of locally produced renewable electricity to at least 60%. </a:t>
            </a:r>
          </a:p>
          <a:p>
            <a:pPr marL="428625" indent="-428625" defTabSz="1371600">
              <a:spcBef>
                <a:spcPts val="900"/>
              </a:spcBef>
              <a:buClrTx/>
              <a:buFont typeface="Wingdings" panose="05000000000000000000" pitchFamily="2" charset="2"/>
              <a:buChar char="ü"/>
            </a:pPr>
            <a:r>
              <a:rPr lang="en-US" altLang="zh-CN" sz="1950" kern="1200">
                <a:latin typeface="Calibri" panose="020F0502020204030204"/>
                <a:ea typeface="等线" panose="02010600030101010101" pitchFamily="2" charset="-122"/>
                <a:cs typeface="Calibri" panose="020F0502020204030204"/>
              </a:rPr>
              <a:t>Reduce emissions from road traffic by at least 50% compared to 2005. </a:t>
            </a:r>
          </a:p>
          <a:p>
            <a:pPr defTabSz="1371600">
              <a:buClrTx/>
            </a:pPr>
            <a:r>
              <a:rPr lang="zh-CN" altLang="en-US" sz="2700" kern="1200">
                <a:latin typeface="Calibri" panose="020F0502020204030204" charset="0"/>
                <a:ea typeface="等线" panose="02010600030101010101" pitchFamily="2" charset="-122"/>
                <a:cs typeface="+mn-cs"/>
              </a:rPr>
              <a:t>	</a:t>
            </a:r>
          </a:p>
        </p:txBody>
      </p:sp>
      <p:sp>
        <p:nvSpPr>
          <p:cNvPr id="8" name="文本框 7">
            <a:extLst>
              <a:ext uri="{FF2B5EF4-FFF2-40B4-BE49-F238E27FC236}">
                <a16:creationId xmlns:a16="http://schemas.microsoft.com/office/drawing/2014/main" id="{CEB7C274-85CE-B750-53B5-BA814D432E80}"/>
              </a:ext>
            </a:extLst>
          </p:cNvPr>
          <p:cNvSpPr txBox="1"/>
          <p:nvPr>
            <p:custDataLst>
              <p:tags r:id="rId5"/>
            </p:custDataLst>
          </p:nvPr>
        </p:nvSpPr>
        <p:spPr>
          <a:xfrm>
            <a:off x="702945" y="5273258"/>
            <a:ext cx="8212455" cy="4293870"/>
          </a:xfrm>
          <a:prstGeom prst="rect">
            <a:avLst/>
          </a:prstGeom>
          <a:noFill/>
        </p:spPr>
        <p:txBody>
          <a:bodyPr wrap="square">
            <a:noAutofit/>
          </a:bodyPr>
          <a:lstStyle/>
          <a:p>
            <a:pPr defTabSz="1371600">
              <a:lnSpc>
                <a:spcPct val="110000"/>
              </a:lnSpc>
              <a:spcBef>
                <a:spcPts val="900"/>
              </a:spcBef>
              <a:buClrTx/>
            </a:pPr>
            <a:r>
              <a:rPr lang="en-US" altLang="zh-CN" sz="1950" kern="1200">
                <a:latin typeface="Calibri" panose="020F0502020204030204"/>
                <a:ea typeface="等线" panose="02010600030101010101" pitchFamily="2" charset="-122"/>
                <a:cs typeface="Calibri" panose="020F0502020204030204"/>
              </a:rPr>
              <a:t>Smart Energy </a:t>
            </a:r>
            <a:r>
              <a:rPr lang="en-US" altLang="zh-CN" sz="1950" kern="1200" err="1">
                <a:latin typeface="Calibri" panose="020F0502020204030204"/>
                <a:ea typeface="等线" panose="02010600030101010101" pitchFamily="2" charset="-122"/>
                <a:cs typeface="Calibri" panose="020F0502020204030204"/>
              </a:rPr>
              <a:t>Åland</a:t>
            </a:r>
            <a:r>
              <a:rPr lang="en-US" altLang="zh-CN" sz="1950" kern="1200">
                <a:latin typeface="Calibri" panose="020F0502020204030204"/>
                <a:ea typeface="等线" panose="02010600030101010101" pitchFamily="2" charset="-122"/>
                <a:cs typeface="Calibri" panose="020F0502020204030204"/>
              </a:rPr>
              <a:t> brings many direct and indirect benefits to </a:t>
            </a:r>
            <a:r>
              <a:rPr lang="en-US" altLang="zh-CN" sz="1950" kern="1200" err="1">
                <a:latin typeface="Calibri" panose="020F0502020204030204"/>
                <a:ea typeface="等线" panose="02010600030101010101" pitchFamily="2" charset="-122"/>
                <a:cs typeface="Calibri" panose="020F0502020204030204"/>
              </a:rPr>
              <a:t>Åland</a:t>
            </a:r>
            <a:r>
              <a:rPr lang="en-US" altLang="zh-CN" sz="1950" kern="1200">
                <a:latin typeface="Calibri" panose="020F0502020204030204"/>
                <a:ea typeface="等线" panose="02010600030101010101" pitchFamily="2" charset="-122"/>
                <a:cs typeface="Calibri" panose="020F0502020204030204"/>
              </a:rPr>
              <a:t>:</a:t>
            </a:r>
          </a:p>
          <a:p>
            <a:pPr marL="428625" indent="-428625" defTabSz="1371600">
              <a:lnSpc>
                <a:spcPct val="110000"/>
              </a:lnSpc>
              <a:spcBef>
                <a:spcPts val="900"/>
              </a:spcBef>
              <a:buClrTx/>
              <a:buFont typeface="Wingdings" panose="05000000000000000000" pitchFamily="2" charset="2"/>
              <a:buChar char="Ø"/>
            </a:pPr>
            <a:r>
              <a:rPr lang="en-US" altLang="zh-CN" sz="1950" kern="1200">
                <a:latin typeface="Calibri" panose="020F0502020204030204"/>
                <a:ea typeface="等线" panose="02010600030101010101" pitchFamily="2" charset="-122"/>
                <a:cs typeface="Calibri" panose="020F0502020204030204"/>
              </a:rPr>
              <a:t>Jobs are created during the construction of new facilities. </a:t>
            </a:r>
          </a:p>
          <a:p>
            <a:pPr marL="428625" indent="-428625" defTabSz="1371600">
              <a:lnSpc>
                <a:spcPct val="110000"/>
              </a:lnSpc>
              <a:spcBef>
                <a:spcPts val="900"/>
              </a:spcBef>
              <a:buClrTx/>
              <a:buFont typeface="Wingdings" panose="05000000000000000000" pitchFamily="2" charset="2"/>
              <a:buChar char="Ø"/>
            </a:pPr>
            <a:r>
              <a:rPr lang="en-US" altLang="zh-CN" sz="1950" kern="1200" err="1">
                <a:latin typeface="Calibri" panose="020F0502020204030204"/>
                <a:ea typeface="等线" panose="02010600030101010101" pitchFamily="2" charset="-122"/>
                <a:cs typeface="Calibri" panose="020F0502020204030204"/>
              </a:rPr>
              <a:t>Åland’s</a:t>
            </a:r>
            <a:r>
              <a:rPr lang="en-US" altLang="zh-CN" sz="1950" kern="1200">
                <a:latin typeface="Calibri" panose="020F0502020204030204"/>
                <a:ea typeface="等线" panose="02010600030101010101" pitchFamily="2" charset="-122"/>
                <a:cs typeface="Calibri" panose="020F0502020204030204"/>
              </a:rPr>
              <a:t> profile as a tourist destination and settlement is increased. </a:t>
            </a:r>
          </a:p>
          <a:p>
            <a:pPr marL="428625" indent="-428625" defTabSz="1371600">
              <a:lnSpc>
                <a:spcPct val="110000"/>
              </a:lnSpc>
              <a:spcBef>
                <a:spcPts val="900"/>
              </a:spcBef>
              <a:buClrTx/>
              <a:buFont typeface="Wingdings" panose="05000000000000000000" pitchFamily="2" charset="2"/>
              <a:buChar char="Ø"/>
            </a:pPr>
            <a:r>
              <a:rPr lang="en-US" altLang="zh-CN" sz="1950" kern="1200">
                <a:latin typeface="Calibri" panose="020F0502020204030204"/>
                <a:ea typeface="等线" panose="02010600030101010101" pitchFamily="2" charset="-122"/>
                <a:cs typeface="Calibri" panose="020F0502020204030204"/>
              </a:rPr>
              <a:t>New companies are created with the development of new products and solutions for energy distribution. </a:t>
            </a:r>
          </a:p>
          <a:p>
            <a:pPr marL="428625" indent="-428625" defTabSz="1371600">
              <a:lnSpc>
                <a:spcPct val="110000"/>
              </a:lnSpc>
              <a:spcBef>
                <a:spcPts val="900"/>
              </a:spcBef>
              <a:buClrTx/>
              <a:buFont typeface="Wingdings" panose="05000000000000000000" pitchFamily="2" charset="2"/>
              <a:buChar char="Ø"/>
            </a:pPr>
            <a:r>
              <a:rPr lang="en-US" altLang="zh-CN" sz="1950" kern="1200">
                <a:latin typeface="Calibri" panose="020F0502020204030204"/>
                <a:ea typeface="等线" panose="02010600030101010101" pitchFamily="2" charset="-122"/>
                <a:cs typeface="Calibri" panose="020F0502020204030204"/>
              </a:rPr>
              <a:t>For participating private actors and companies, Smart Energy </a:t>
            </a:r>
            <a:r>
              <a:rPr lang="en-US" altLang="zh-CN" sz="1950" kern="1200" err="1">
                <a:latin typeface="Calibri" panose="020F0502020204030204"/>
                <a:ea typeface="等线" panose="02010600030101010101" pitchFamily="2" charset="-122"/>
                <a:cs typeface="Calibri" panose="020F0502020204030204"/>
              </a:rPr>
              <a:t>Åland</a:t>
            </a:r>
            <a:r>
              <a:rPr lang="en-US" altLang="zh-CN" sz="1950" kern="1200">
                <a:latin typeface="Calibri" panose="020F0502020204030204"/>
                <a:ea typeface="等线" panose="02010600030101010101" pitchFamily="2" charset="-122"/>
                <a:cs typeface="Calibri" panose="020F0502020204030204"/>
              </a:rPr>
              <a:t> becomes an important reference, a platform for innovation and an opportunity to develop new business ideas. </a:t>
            </a:r>
          </a:p>
          <a:p>
            <a:pPr marL="428625" indent="-428625" defTabSz="1371600">
              <a:lnSpc>
                <a:spcPct val="110000"/>
              </a:lnSpc>
              <a:spcBef>
                <a:spcPts val="900"/>
              </a:spcBef>
              <a:buClrTx/>
              <a:buFont typeface="Wingdings" panose="05000000000000000000" pitchFamily="2" charset="2"/>
              <a:buChar char="Ø"/>
            </a:pPr>
            <a:r>
              <a:rPr lang="en-US" altLang="zh-CN" sz="1950" kern="1200">
                <a:latin typeface="Calibri" panose="020F0502020204030204"/>
                <a:ea typeface="等线" panose="02010600030101010101" pitchFamily="2" charset="-122"/>
                <a:cs typeface="Calibri" panose="020F0502020204030204"/>
              </a:rPr>
              <a:t>Smart Energy </a:t>
            </a:r>
            <a:r>
              <a:rPr lang="en-US" altLang="zh-CN" sz="1950" kern="1200" err="1">
                <a:latin typeface="Calibri" panose="020F0502020204030204"/>
                <a:ea typeface="等线" panose="02010600030101010101" pitchFamily="2" charset="-122"/>
                <a:cs typeface="Calibri" panose="020F0502020204030204"/>
              </a:rPr>
              <a:t>Åland</a:t>
            </a:r>
            <a:r>
              <a:rPr lang="en-US" altLang="zh-CN" sz="1950" kern="1200">
                <a:latin typeface="Calibri" panose="020F0502020204030204"/>
                <a:ea typeface="等线" panose="02010600030101010101" pitchFamily="2" charset="-122"/>
                <a:cs typeface="Calibri" panose="020F0502020204030204"/>
              </a:rPr>
              <a:t> becomes a tool for </a:t>
            </a:r>
            <a:r>
              <a:rPr lang="en-US" altLang="zh-CN" sz="1950" kern="1200" err="1">
                <a:latin typeface="Calibri" panose="020F0502020204030204"/>
                <a:ea typeface="等线" panose="02010600030101010101" pitchFamily="2" charset="-122"/>
                <a:cs typeface="Calibri" panose="020F0502020204030204"/>
              </a:rPr>
              <a:t>Åland</a:t>
            </a:r>
            <a:r>
              <a:rPr lang="en-US" altLang="zh-CN" sz="1950" kern="1200">
                <a:latin typeface="Calibri" panose="020F0502020204030204"/>
                <a:ea typeface="等线" panose="02010600030101010101" pitchFamily="2" charset="-122"/>
                <a:cs typeface="Calibri" panose="020F0502020204030204"/>
              </a:rPr>
              <a:t> in the realization of the landscape government’s Climate and Energy Strategy. </a:t>
            </a:r>
          </a:p>
          <a:p>
            <a:pPr defTabSz="1371600">
              <a:buClrTx/>
            </a:pPr>
            <a:r>
              <a:rPr lang="zh-CN" altLang="en-US" sz="2700" kern="1200">
                <a:latin typeface="Calibri" panose="020F0502020204030204" charset="0"/>
                <a:ea typeface="等线" panose="02010600030101010101" pitchFamily="2" charset="-122"/>
                <a:cs typeface="+mn-cs"/>
              </a:rPr>
              <a:t>	</a:t>
            </a:r>
          </a:p>
        </p:txBody>
      </p:sp>
      <p:sp>
        <p:nvSpPr>
          <p:cNvPr id="9" name="文本框 8">
            <a:extLst>
              <a:ext uri="{FF2B5EF4-FFF2-40B4-BE49-F238E27FC236}">
                <a16:creationId xmlns:a16="http://schemas.microsoft.com/office/drawing/2014/main" id="{5807CA8B-39A1-7EE2-CF0B-481C0D07EFC8}"/>
              </a:ext>
            </a:extLst>
          </p:cNvPr>
          <p:cNvSpPr txBox="1"/>
          <p:nvPr>
            <p:custDataLst>
              <p:tags r:id="rId6"/>
            </p:custDataLst>
          </p:nvPr>
        </p:nvSpPr>
        <p:spPr>
          <a:xfrm>
            <a:off x="9328785" y="2009993"/>
            <a:ext cx="8374380" cy="3667125"/>
          </a:xfrm>
          <a:prstGeom prst="rect">
            <a:avLst/>
          </a:prstGeom>
          <a:noFill/>
        </p:spPr>
        <p:txBody>
          <a:bodyPr wrap="square">
            <a:noAutofit/>
          </a:bodyPr>
          <a:lstStyle/>
          <a:p>
            <a:pPr defTabSz="1371600">
              <a:lnSpc>
                <a:spcPct val="130000"/>
              </a:lnSpc>
              <a:spcBef>
                <a:spcPts val="900"/>
              </a:spcBef>
              <a:buClrTx/>
            </a:pPr>
            <a:r>
              <a:rPr lang="en-US" altLang="zh-CN" sz="1950" kern="1200">
                <a:latin typeface="Calibri" panose="020F0502020204030204"/>
                <a:ea typeface="等线" panose="02010600030101010101" pitchFamily="2" charset="-122"/>
                <a:cs typeface="Calibri" panose="020F0502020204030204"/>
              </a:rPr>
              <a:t>Åland is an island with ideal wind and solar conditions and a separate independent electricity system. Installations of solar panels on both private and commercial buildings are steadily increasing and in wind power, Åland is a pioneer, with a wind power park that started to be built in 1994. Already today, our wind turbines can produce about 20 percent of annual energy consumption. </a:t>
            </a:r>
          </a:p>
          <a:p>
            <a:pPr defTabSz="1371600">
              <a:lnSpc>
                <a:spcPct val="130000"/>
              </a:lnSpc>
              <a:spcBef>
                <a:spcPts val="900"/>
              </a:spcBef>
              <a:buClrTx/>
            </a:pPr>
            <a:r>
              <a:rPr lang="en-US" altLang="zh-CN" sz="1950" kern="1200">
                <a:latin typeface="Calibri" panose="020F0502020204030204"/>
                <a:ea typeface="等线" panose="02010600030101010101" pitchFamily="2" charset="-122"/>
                <a:cs typeface="Calibri" panose="020F0502020204030204"/>
              </a:rPr>
              <a:t>Focus of energy supply: Solar, Wind, Heat and CHP, bioenergy, wave </a:t>
            </a:r>
            <a:r>
              <a:rPr lang="en-US" altLang="zh-CN" sz="1950" kern="1200">
                <a:latin typeface="Calibri" panose="020F0502020204030204"/>
                <a:ea typeface="等线" panose="02010600030101010101" pitchFamily="2" charset="-122"/>
                <a:cs typeface="Calibri" panose="020F0502020204030204"/>
                <a:sym typeface="+mn-ea"/>
              </a:rPr>
              <a:t>power, geothermal, E-Storage </a:t>
            </a:r>
            <a:r>
              <a:rPr lang="en-US" altLang="zh-CN" sz="1950" kern="1200">
                <a:latin typeface="Calibri" panose="020F0502020204030204" charset="0"/>
                <a:ea typeface="等线" panose="02010600030101010101" pitchFamily="2" charset="-122"/>
                <a:cs typeface="+mn-cs"/>
                <a:sym typeface="+mn-ea"/>
              </a:rPr>
              <a:t>	</a:t>
            </a:r>
            <a:endParaRPr lang="en-US" altLang="zh-CN" sz="1950" kern="1200">
              <a:latin typeface="Calibri" panose="020F0502020204030204" charset="0"/>
              <a:ea typeface="等线" panose="02010600030101010101" pitchFamily="2" charset="-122"/>
              <a:cs typeface="+mn-cs"/>
            </a:endParaRPr>
          </a:p>
          <a:p>
            <a:pPr defTabSz="1371600">
              <a:buClrTx/>
            </a:pPr>
            <a:endParaRPr lang="en-US" altLang="zh-CN" sz="1950" kern="1200">
              <a:latin typeface="Calibri" panose="020F0502020204030204" charset="0"/>
              <a:ea typeface="等线" panose="02010600030101010101" pitchFamily="2" charset="-122"/>
              <a:cs typeface="+mn-cs"/>
            </a:endParaRPr>
          </a:p>
        </p:txBody>
      </p:sp>
      <p:pic>
        <p:nvPicPr>
          <p:cNvPr id="10" name="图片 9">
            <a:extLst>
              <a:ext uri="{FF2B5EF4-FFF2-40B4-BE49-F238E27FC236}">
                <a16:creationId xmlns:a16="http://schemas.microsoft.com/office/drawing/2014/main" id="{FBDF12FC-C7F7-A508-780C-A71D52237937}"/>
              </a:ext>
            </a:extLst>
          </p:cNvPr>
          <p:cNvPicPr>
            <a:picLocks noChangeAspect="1"/>
          </p:cNvPicPr>
          <p:nvPr>
            <p:custDataLst>
              <p:tags r:id="rId7"/>
            </p:custDataLst>
          </p:nvPr>
        </p:nvPicPr>
        <p:blipFill>
          <a:blip r:embed="rId9"/>
          <a:stretch>
            <a:fillRect/>
          </a:stretch>
        </p:blipFill>
        <p:spPr>
          <a:xfrm>
            <a:off x="9461726" y="6085984"/>
            <a:ext cx="8240486" cy="3068831"/>
          </a:xfrm>
          <a:prstGeom prst="rect">
            <a:avLst/>
          </a:prstGeom>
        </p:spPr>
      </p:pic>
    </p:spTree>
    <p:extLst>
      <p:ext uri="{BB962C8B-B14F-4D97-AF65-F5344CB8AC3E}">
        <p14:creationId xmlns:p14="http://schemas.microsoft.com/office/powerpoint/2010/main" val="27609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7A8DF-0DCE-D03B-DBAB-87D97225F5A0}"/>
            </a:ext>
          </a:extLst>
        </p:cNvPr>
        <p:cNvGrpSpPr/>
        <p:nvPr/>
      </p:nvGrpSpPr>
      <p:grpSpPr>
        <a:xfrm>
          <a:off x="0" y="0"/>
          <a:ext cx="0" cy="0"/>
          <a:chOff x="0" y="0"/>
          <a:chExt cx="0" cy="0"/>
        </a:xfrm>
      </p:grpSpPr>
      <p:sp>
        <p:nvSpPr>
          <p:cNvPr id="57" name="Title 6">
            <a:extLst>
              <a:ext uri="{FF2B5EF4-FFF2-40B4-BE49-F238E27FC236}">
                <a16:creationId xmlns:a16="http://schemas.microsoft.com/office/drawing/2014/main" id="{31B993D6-233D-06A0-FCA8-80A36C19D5C3}"/>
              </a:ext>
            </a:extLst>
          </p:cNvPr>
          <p:cNvSpPr txBox="1"/>
          <p:nvPr>
            <p:custDataLst>
              <p:tags r:id="rId1"/>
            </p:custDataLst>
          </p:nvPr>
        </p:nvSpPr>
        <p:spPr>
          <a:xfrm>
            <a:off x="1522571" y="313875"/>
            <a:ext cx="14899958" cy="91756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108000" tIns="54293" rIns="108000" bIns="54293"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defTabSz="1370648">
              <a:lnSpc>
                <a:spcPct val="100000"/>
              </a:lnSpc>
              <a:spcBef>
                <a:spcPts val="1500"/>
              </a:spcBef>
              <a:buClrTx/>
              <a:buSzPct val="100000"/>
            </a:pPr>
            <a:r>
              <a:rPr lang="en-US" altLang="zh-CN" sz="5250" b="1" spc="0">
                <a:ln>
                  <a:noFill/>
                </a:ln>
                <a:solidFill>
                  <a:srgbClr val="002060"/>
                </a:solidFill>
                <a:latin typeface="Calibri Light" panose="020F0302020204030204"/>
                <a:ea typeface="微软雅黑" panose="020B0503020204020204" pitchFamily="34" charset="-122"/>
                <a:cs typeface="Calibri Light" panose="020F0302020204030204"/>
                <a:sym typeface="+mn-ea"/>
              </a:rPr>
              <a:t>Use Cases of Positive Energy Districts (PEDs)</a:t>
            </a:r>
          </a:p>
        </p:txBody>
      </p:sp>
      <p:pic>
        <p:nvPicPr>
          <p:cNvPr id="20" name="图片 19">
            <a:extLst>
              <a:ext uri="{FF2B5EF4-FFF2-40B4-BE49-F238E27FC236}">
                <a16:creationId xmlns:a16="http://schemas.microsoft.com/office/drawing/2014/main" id="{5297A76C-4A2C-A137-6F98-9BF46A5DB148}"/>
              </a:ext>
            </a:extLst>
          </p:cNvPr>
          <p:cNvPicPr>
            <a:picLocks noChangeAspect="1"/>
          </p:cNvPicPr>
          <p:nvPr>
            <p:custDataLst>
              <p:tags r:id="rId2"/>
            </p:custDataLst>
          </p:nvPr>
        </p:nvPicPr>
        <p:blipFill>
          <a:blip r:embed="rId15"/>
          <a:stretch>
            <a:fillRect/>
          </a:stretch>
        </p:blipFill>
        <p:spPr>
          <a:xfrm>
            <a:off x="943928" y="1483043"/>
            <a:ext cx="6210300" cy="3773805"/>
          </a:xfrm>
          <a:prstGeom prst="rect">
            <a:avLst/>
          </a:prstGeom>
        </p:spPr>
      </p:pic>
      <p:sp>
        <p:nvSpPr>
          <p:cNvPr id="18" name="íṥlíḓé">
            <a:extLst>
              <a:ext uri="{FF2B5EF4-FFF2-40B4-BE49-F238E27FC236}">
                <a16:creationId xmlns:a16="http://schemas.microsoft.com/office/drawing/2014/main" id="{53A33B31-040C-AB24-0E6A-FA3C22FA4FDF}"/>
              </a:ext>
            </a:extLst>
          </p:cNvPr>
          <p:cNvSpPr/>
          <p:nvPr>
            <p:custDataLst>
              <p:tags r:id="rId3"/>
            </p:custDataLst>
          </p:nvPr>
        </p:nvSpPr>
        <p:spPr>
          <a:xfrm>
            <a:off x="5429235" y="2829203"/>
            <a:ext cx="2268252" cy="756084"/>
          </a:xfrm>
          <a:prstGeom prst="rect">
            <a:avLst/>
          </a:prstGeom>
          <a:solidFill>
            <a:srgbClr val="85858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a:bodyPr>
          <a:lstStyle/>
          <a:p>
            <a:pPr algn="ctr" defTabSz="1371600">
              <a:buClrTx/>
              <a:defRPr/>
            </a:pPr>
            <a:endParaRPr lang="zh-CN" altLang="en-US" sz="3000" b="1" kern="1200">
              <a:solidFill>
                <a:prstClr val="white"/>
              </a:solidFill>
              <a:latin typeface="Calibri" panose="020F0502020204030204"/>
              <a:ea typeface="等线" panose="02010600030101010101" pitchFamily="2" charset="-122"/>
              <a:cs typeface="+mn-ea"/>
              <a:sym typeface="+mn-lt"/>
            </a:endParaRPr>
          </a:p>
        </p:txBody>
      </p:sp>
      <p:sp>
        <p:nvSpPr>
          <p:cNvPr id="19" name="îşľíḑè">
            <a:extLst>
              <a:ext uri="{FF2B5EF4-FFF2-40B4-BE49-F238E27FC236}">
                <a16:creationId xmlns:a16="http://schemas.microsoft.com/office/drawing/2014/main" id="{055BFCFC-14F0-CD6D-6F35-4FF095458D1A}"/>
              </a:ext>
            </a:extLst>
          </p:cNvPr>
          <p:cNvSpPr/>
          <p:nvPr>
            <p:custDataLst>
              <p:tags r:id="rId4"/>
            </p:custDataLst>
          </p:nvPr>
        </p:nvSpPr>
        <p:spPr>
          <a:xfrm rot="5400000">
            <a:off x="7265439" y="3477277"/>
            <a:ext cx="324039" cy="540059"/>
          </a:xfrm>
          <a:prstGeom prst="rtTriangle">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fontScale="25000" lnSpcReduction="20000"/>
          </a:bodyPr>
          <a:lstStyle/>
          <a:p>
            <a:pPr algn="ctr" defTabSz="1371600">
              <a:buClrTx/>
            </a:pPr>
            <a:endParaRPr sz="2700" kern="1200">
              <a:solidFill>
                <a:prstClr val="white"/>
              </a:solidFill>
              <a:latin typeface="Calibri" panose="020F0502020204030204"/>
              <a:sym typeface="+mn-lt"/>
            </a:endParaRPr>
          </a:p>
        </p:txBody>
      </p:sp>
      <p:pic>
        <p:nvPicPr>
          <p:cNvPr id="21" name="图片 20">
            <a:extLst>
              <a:ext uri="{FF2B5EF4-FFF2-40B4-BE49-F238E27FC236}">
                <a16:creationId xmlns:a16="http://schemas.microsoft.com/office/drawing/2014/main" id="{E8F180B8-FE55-20D0-0AE3-129DD5FD765A}"/>
              </a:ext>
            </a:extLst>
          </p:cNvPr>
          <p:cNvPicPr>
            <a:picLocks noChangeAspect="1"/>
          </p:cNvPicPr>
          <p:nvPr>
            <p:custDataLst>
              <p:tags r:id="rId5"/>
            </p:custDataLst>
          </p:nvPr>
        </p:nvPicPr>
        <p:blipFill rotWithShape="1">
          <a:blip r:embed="rId16"/>
          <a:srcRect r="7803"/>
          <a:stretch>
            <a:fillRect/>
          </a:stretch>
        </p:blipFill>
        <p:spPr>
          <a:xfrm>
            <a:off x="10757535" y="5926455"/>
            <a:ext cx="6736080" cy="3324225"/>
          </a:xfrm>
          <a:prstGeom prst="rect">
            <a:avLst/>
          </a:prstGeom>
        </p:spPr>
      </p:pic>
      <p:sp>
        <p:nvSpPr>
          <p:cNvPr id="22" name="ïṩļíḋe">
            <a:extLst>
              <a:ext uri="{FF2B5EF4-FFF2-40B4-BE49-F238E27FC236}">
                <a16:creationId xmlns:a16="http://schemas.microsoft.com/office/drawing/2014/main" id="{6FDADD03-2D8F-B252-FC6F-5D61BA802269}"/>
              </a:ext>
            </a:extLst>
          </p:cNvPr>
          <p:cNvSpPr/>
          <p:nvPr>
            <p:custDataLst>
              <p:tags r:id="rId6"/>
            </p:custDataLst>
          </p:nvPr>
        </p:nvSpPr>
        <p:spPr>
          <a:xfrm flipH="1">
            <a:off x="10225817" y="6497802"/>
            <a:ext cx="2268252" cy="756084"/>
          </a:xfrm>
          <a:prstGeom prst="rect">
            <a:avLst/>
          </a:prstGeom>
          <a:solidFill>
            <a:srgbClr val="B4B4B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a:bodyPr>
          <a:lstStyle/>
          <a:p>
            <a:pPr algn="ctr" defTabSz="1371600">
              <a:buClrTx/>
              <a:defRPr/>
            </a:pPr>
            <a:endParaRPr lang="zh-CN" altLang="en-US" sz="3000" b="1" kern="1200">
              <a:solidFill>
                <a:prstClr val="white"/>
              </a:solidFill>
              <a:latin typeface="Calibri" panose="020F0502020204030204"/>
              <a:ea typeface="等线" panose="02010600030101010101" pitchFamily="2" charset="-122"/>
              <a:cs typeface="+mn-ea"/>
              <a:sym typeface="+mn-lt"/>
            </a:endParaRPr>
          </a:p>
        </p:txBody>
      </p:sp>
      <p:sp>
        <p:nvSpPr>
          <p:cNvPr id="23" name="ïSḻïďé">
            <a:extLst>
              <a:ext uri="{FF2B5EF4-FFF2-40B4-BE49-F238E27FC236}">
                <a16:creationId xmlns:a16="http://schemas.microsoft.com/office/drawing/2014/main" id="{C32F9ECB-4343-9232-C029-4EC06809E3FF}"/>
              </a:ext>
            </a:extLst>
          </p:cNvPr>
          <p:cNvSpPr/>
          <p:nvPr>
            <p:custDataLst>
              <p:tags r:id="rId7"/>
            </p:custDataLst>
          </p:nvPr>
        </p:nvSpPr>
        <p:spPr>
          <a:xfrm rot="16200000" flipH="1">
            <a:off x="10333826" y="7145876"/>
            <a:ext cx="324039" cy="540059"/>
          </a:xfrm>
          <a:prstGeom prst="rtTriangle">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anchor="ctr">
            <a:normAutofit fontScale="25000" lnSpcReduction="20000"/>
          </a:bodyPr>
          <a:lstStyle/>
          <a:p>
            <a:pPr algn="ctr" defTabSz="1371600">
              <a:buClrTx/>
            </a:pPr>
            <a:endParaRPr sz="2700" kern="1200">
              <a:solidFill>
                <a:prstClr val="white"/>
              </a:solidFill>
              <a:latin typeface="Calibri" panose="020F0502020204030204"/>
              <a:sym typeface="+mn-lt"/>
            </a:endParaRPr>
          </a:p>
        </p:txBody>
      </p:sp>
      <p:cxnSp>
        <p:nvCxnSpPr>
          <p:cNvPr id="24" name="肘形连接符 23">
            <a:extLst>
              <a:ext uri="{FF2B5EF4-FFF2-40B4-BE49-F238E27FC236}">
                <a16:creationId xmlns:a16="http://schemas.microsoft.com/office/drawing/2014/main" id="{94E1F48B-E1C1-5534-5C40-B59F91FFC761}"/>
              </a:ext>
            </a:extLst>
          </p:cNvPr>
          <p:cNvCxnSpPr/>
          <p:nvPr>
            <p:custDataLst>
              <p:tags r:id="rId8"/>
            </p:custDataLst>
          </p:nvPr>
        </p:nvCxnSpPr>
        <p:spPr>
          <a:xfrm>
            <a:off x="7697153" y="3207068"/>
            <a:ext cx="1169670" cy="481965"/>
          </a:xfrm>
          <a:prstGeom prst="bentConnector3">
            <a:avLst>
              <a:gd name="adj1" fmla="val 50081"/>
            </a:avLst>
          </a:prstGeom>
          <a:ln w="12700" cap="rnd" cmpd="sng">
            <a:solidFill>
              <a:schemeClr val="bg1">
                <a:lumMod val="75000"/>
              </a:schemeClr>
            </a:solidFill>
            <a:prstDash val="solid"/>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E0785807-9273-F3B2-731F-95227C1BBCBD}"/>
              </a:ext>
            </a:extLst>
          </p:cNvPr>
          <p:cNvSpPr txBox="1"/>
          <p:nvPr>
            <p:custDataLst>
              <p:tags r:id="rId9"/>
            </p:custDataLst>
          </p:nvPr>
        </p:nvSpPr>
        <p:spPr>
          <a:xfrm>
            <a:off x="9611678" y="1483043"/>
            <a:ext cx="7165658" cy="507831"/>
          </a:xfrm>
          <a:prstGeom prst="rect">
            <a:avLst/>
          </a:prstGeom>
          <a:noFill/>
        </p:spPr>
        <p:txBody>
          <a:bodyPr wrap="square">
            <a:spAutoFit/>
          </a:bodyPr>
          <a:lstStyle/>
          <a:p>
            <a:pPr defTabSz="1371600">
              <a:buClrTx/>
            </a:pPr>
            <a:r>
              <a:rPr lang="en-US" altLang="zh-CN" sz="2700" b="1" kern="1200">
                <a:solidFill>
                  <a:srgbClr val="002060"/>
                </a:solidFill>
                <a:ea typeface="微软雅黑" panose="020B0503020204020204" pitchFamily="34" charset="-122"/>
                <a:cs typeface="Calibri" panose="020F0502020204030204" charset="0"/>
                <a:sym typeface="+mn-ea"/>
              </a:rPr>
              <a:t>Beijing </a:t>
            </a:r>
            <a:r>
              <a:rPr lang="en-US" altLang="zh-CN" sz="2700" b="1" kern="1200" err="1">
                <a:solidFill>
                  <a:srgbClr val="002060"/>
                </a:solidFill>
                <a:ea typeface="微软雅黑" panose="020B0503020204020204" pitchFamily="34" charset="-122"/>
                <a:cs typeface="Calibri" panose="020F0502020204030204" charset="0"/>
                <a:sym typeface="+mn-ea"/>
              </a:rPr>
              <a:t>Changxindian</a:t>
            </a:r>
            <a:r>
              <a:rPr lang="en-US" altLang="zh-CN" sz="2700" b="1" kern="1200">
                <a:solidFill>
                  <a:srgbClr val="002060"/>
                </a:solidFill>
                <a:ea typeface="微软雅黑" panose="020B0503020204020204" pitchFamily="34" charset="-122"/>
                <a:cs typeface="Calibri" panose="020F0502020204030204" charset="0"/>
                <a:sym typeface="+mn-ea"/>
              </a:rPr>
              <a:t> Low-Carbon D</a:t>
            </a:r>
            <a:r>
              <a:rPr lang="en-US" altLang="zh-CN" sz="2700" b="1" kern="1200" err="1">
                <a:solidFill>
                  <a:srgbClr val="002060"/>
                </a:solidFill>
                <a:ea typeface="微软雅黑" panose="020B0503020204020204" pitchFamily="34" charset="-122"/>
                <a:cs typeface="Calibri" panose="020F0502020204030204" charset="0"/>
                <a:sym typeface="+mn-ea"/>
              </a:rPr>
              <a:t>istrict</a:t>
            </a:r>
          </a:p>
        </p:txBody>
      </p:sp>
      <p:sp>
        <p:nvSpPr>
          <p:cNvPr id="31" name="文本框 30">
            <a:extLst>
              <a:ext uri="{FF2B5EF4-FFF2-40B4-BE49-F238E27FC236}">
                <a16:creationId xmlns:a16="http://schemas.microsoft.com/office/drawing/2014/main" id="{63388321-29BB-E60F-6DFD-A714FB5E3D4D}"/>
              </a:ext>
            </a:extLst>
          </p:cNvPr>
          <p:cNvSpPr txBox="1"/>
          <p:nvPr>
            <p:custDataLst>
              <p:tags r:id="rId10"/>
            </p:custDataLst>
          </p:nvPr>
        </p:nvSpPr>
        <p:spPr>
          <a:xfrm>
            <a:off x="8972550" y="2054543"/>
            <a:ext cx="8734425" cy="2956560"/>
          </a:xfrm>
          <a:prstGeom prst="rect">
            <a:avLst/>
          </a:prstGeom>
          <a:noFill/>
        </p:spPr>
        <p:txBody>
          <a:bodyPr wrap="square">
            <a:noAutofit/>
          </a:bodyPr>
          <a:lstStyle/>
          <a:p>
            <a:pPr defTabSz="1371600">
              <a:lnSpc>
                <a:spcPct val="13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Energy utilization: </a:t>
            </a:r>
            <a:r>
              <a:rPr lang="en-US" altLang="zh-CN" sz="2100" kern="1200">
                <a:solidFill>
                  <a:prstClr val="black"/>
                </a:solidFill>
                <a:latin typeface="Calibri" panose="020F0502020204030204"/>
                <a:ea typeface="等线" panose="02010600030101010101" pitchFamily="2" charset="-122"/>
                <a:cs typeface="Calibri" panose="020F0502020204030204"/>
              </a:rPr>
              <a:t>establish </a:t>
            </a:r>
            <a:r>
              <a:rPr lang="zh-CN" altLang="en-US" sz="2100" kern="1200">
                <a:solidFill>
                  <a:prstClr val="black"/>
                </a:solidFill>
                <a:latin typeface="Calibri" panose="020F0502020204030204"/>
                <a:ea typeface="等线" panose="02010600030101010101" pitchFamily="2" charset="-122"/>
                <a:cs typeface="Calibri" panose="020F0502020204030204"/>
              </a:rPr>
              <a:t>geothermal heating system, use of clean energy, equipped with urban rainwater collection facilities</a:t>
            </a:r>
            <a:r>
              <a:rPr lang="en-US" altLang="zh-CN" sz="2100" kern="1200">
                <a:solidFill>
                  <a:prstClr val="black"/>
                </a:solidFill>
                <a:latin typeface="Calibri" panose="020F0502020204030204"/>
                <a:ea typeface="等线" panose="02010600030101010101" pitchFamily="2" charset="-122"/>
                <a:cs typeface="Calibri" panose="020F0502020204030204"/>
              </a:rPr>
              <a:t>.</a:t>
            </a:r>
          </a:p>
          <a:p>
            <a:pPr defTabSz="1371600">
              <a:lnSpc>
                <a:spcPct val="13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Residential: 20% of residential units </a:t>
            </a:r>
            <a:r>
              <a:rPr lang="en-US" altLang="zh-CN" sz="2100" kern="1200">
                <a:solidFill>
                  <a:prstClr val="black"/>
                </a:solidFill>
                <a:latin typeface="Calibri" panose="020F0502020204030204"/>
                <a:ea typeface="等线" panose="02010600030101010101" pitchFamily="2" charset="-122"/>
                <a:cs typeface="Calibri" panose="020F0502020204030204"/>
              </a:rPr>
              <a:t>are</a:t>
            </a:r>
            <a:r>
              <a:rPr lang="zh-CN" altLang="en-US" sz="2100" kern="1200">
                <a:solidFill>
                  <a:prstClr val="black"/>
                </a:solidFill>
                <a:latin typeface="Calibri" panose="020F0502020204030204"/>
                <a:ea typeface="等线" panose="02010600030101010101" pitchFamily="2" charset="-122"/>
                <a:cs typeface="Calibri" panose="020F0502020204030204"/>
              </a:rPr>
              <a:t> wheelchair accessible</a:t>
            </a:r>
            <a:r>
              <a:rPr lang="en-US" altLang="zh-CN" sz="2100" kern="1200">
                <a:solidFill>
                  <a:prstClr val="black"/>
                </a:solidFill>
                <a:latin typeface="Calibri" panose="020F0502020204030204"/>
                <a:ea typeface="等线" panose="02010600030101010101" pitchFamily="2" charset="-122"/>
                <a:cs typeface="Calibri" panose="020F0502020204030204"/>
              </a:rPr>
              <a:t>.</a:t>
            </a:r>
          </a:p>
          <a:p>
            <a:pPr defTabSz="1371600">
              <a:lnSpc>
                <a:spcPct val="13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Transportation: Advocating green transportation and a variety of low-carbon construction and lifestyle will reduce the carbon dioxide emissions of this large community by at least 50</a:t>
            </a:r>
            <a:r>
              <a:rPr lang="en-US" altLang="zh-CN" sz="2100" kern="1200">
                <a:solidFill>
                  <a:prstClr val="black"/>
                </a:solidFill>
                <a:latin typeface="Calibri" panose="020F0502020204030204"/>
                <a:ea typeface="等线" panose="02010600030101010101" pitchFamily="2" charset="-122"/>
                <a:cs typeface="Calibri" panose="020F0502020204030204"/>
              </a:rPr>
              <a:t>%</a:t>
            </a:r>
            <a:r>
              <a:rPr lang="zh-CN" altLang="en-US" sz="2100" kern="1200">
                <a:solidFill>
                  <a:prstClr val="black"/>
                </a:solidFill>
                <a:latin typeface="Calibri" panose="020F0502020204030204"/>
                <a:ea typeface="等线" panose="02010600030101010101" pitchFamily="2" charset="-122"/>
                <a:cs typeface="Calibri" panose="020F0502020204030204"/>
              </a:rPr>
              <a:t> compared to the conventional community.</a:t>
            </a:r>
          </a:p>
        </p:txBody>
      </p:sp>
      <p:sp>
        <p:nvSpPr>
          <p:cNvPr id="32" name="文本框 31">
            <a:extLst>
              <a:ext uri="{FF2B5EF4-FFF2-40B4-BE49-F238E27FC236}">
                <a16:creationId xmlns:a16="http://schemas.microsoft.com/office/drawing/2014/main" id="{627D897B-0892-F331-C8C2-A827CBC1163D}"/>
              </a:ext>
            </a:extLst>
          </p:cNvPr>
          <p:cNvSpPr txBox="1"/>
          <p:nvPr>
            <p:custDataLst>
              <p:tags r:id="rId11"/>
            </p:custDataLst>
          </p:nvPr>
        </p:nvSpPr>
        <p:spPr>
          <a:xfrm>
            <a:off x="1911668" y="5583555"/>
            <a:ext cx="5795010" cy="507831"/>
          </a:xfrm>
          <a:prstGeom prst="rect">
            <a:avLst/>
          </a:prstGeom>
          <a:noFill/>
        </p:spPr>
        <p:txBody>
          <a:bodyPr wrap="square">
            <a:spAutoFit/>
          </a:bodyPr>
          <a:lstStyle/>
          <a:p>
            <a:pPr defTabSz="1371600">
              <a:buClrTx/>
            </a:pPr>
            <a:r>
              <a:rPr lang="en-US" altLang="zh-CN" sz="2700" b="1" kern="1200">
                <a:solidFill>
                  <a:srgbClr val="002060"/>
                </a:solidFill>
                <a:ea typeface="微软雅黑" panose="020B0503020204020204" pitchFamily="34" charset="-122"/>
                <a:cs typeface="Calibri" panose="020F0502020204030204" charset="0"/>
              </a:rPr>
              <a:t>Fujisawa Sustainable Smart Town</a:t>
            </a:r>
          </a:p>
        </p:txBody>
      </p:sp>
      <p:sp>
        <p:nvSpPr>
          <p:cNvPr id="33" name="文本框 32">
            <a:extLst>
              <a:ext uri="{FF2B5EF4-FFF2-40B4-BE49-F238E27FC236}">
                <a16:creationId xmlns:a16="http://schemas.microsoft.com/office/drawing/2014/main" id="{70FD2C96-E9A7-1E26-7408-6B60A77867BF}"/>
              </a:ext>
            </a:extLst>
          </p:cNvPr>
          <p:cNvSpPr txBox="1"/>
          <p:nvPr>
            <p:custDataLst>
              <p:tags r:id="rId12"/>
            </p:custDataLst>
          </p:nvPr>
        </p:nvSpPr>
        <p:spPr>
          <a:xfrm>
            <a:off x="801053" y="6136006"/>
            <a:ext cx="8611553" cy="2781018"/>
          </a:xfrm>
          <a:prstGeom prst="rect">
            <a:avLst/>
          </a:prstGeom>
          <a:noFill/>
        </p:spPr>
        <p:txBody>
          <a:bodyPr wrap="square">
            <a:spAutoFit/>
          </a:bodyPr>
          <a:lstStyle/>
          <a:p>
            <a:pPr defTabSz="1371600">
              <a:lnSpc>
                <a:spcPct val="12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Roof structure is fixed with modern solar panel technology that both powers the house and banks unused energy in a home­based storage battery.</a:t>
            </a:r>
          </a:p>
          <a:p>
            <a:pPr defTabSz="1371600">
              <a:lnSpc>
                <a:spcPct val="12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Transportation infrastructure is designed with electric vehicles.</a:t>
            </a:r>
          </a:p>
          <a:p>
            <a:pPr defTabSz="1371600">
              <a:lnSpc>
                <a:spcPct val="12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Networked sensors all over the town will control things like public lighting，insuring power doesn't go to waste.  </a:t>
            </a:r>
          </a:p>
          <a:p>
            <a:pPr defTabSz="1371600">
              <a:lnSpc>
                <a:spcPct val="120000"/>
              </a:lnSpc>
              <a:buClrTx/>
            </a:pPr>
            <a:r>
              <a:rPr lang="zh-CN" altLang="en-US" sz="2100" kern="1200">
                <a:solidFill>
                  <a:prstClr val="black"/>
                </a:solidFill>
                <a:latin typeface="Calibri" panose="020F0502020204030204"/>
                <a:ea typeface="等线" panose="02010600030101010101" pitchFamily="2" charset="-122"/>
                <a:cs typeface="Calibri" panose="020F0502020204030204"/>
              </a:rPr>
              <a:t>Equipped with modern green technologies rather than less­ efficient older technologies.</a:t>
            </a:r>
          </a:p>
        </p:txBody>
      </p:sp>
      <p:cxnSp>
        <p:nvCxnSpPr>
          <p:cNvPr id="34" name="肘形连接符 33">
            <a:extLst>
              <a:ext uri="{FF2B5EF4-FFF2-40B4-BE49-F238E27FC236}">
                <a16:creationId xmlns:a16="http://schemas.microsoft.com/office/drawing/2014/main" id="{3508C203-AE68-AA3D-75BF-05BDAD15F671}"/>
              </a:ext>
            </a:extLst>
          </p:cNvPr>
          <p:cNvCxnSpPr/>
          <p:nvPr>
            <p:custDataLst>
              <p:tags r:id="rId13"/>
            </p:custDataLst>
          </p:nvPr>
        </p:nvCxnSpPr>
        <p:spPr>
          <a:xfrm flipV="1">
            <a:off x="9215438" y="6890611"/>
            <a:ext cx="1010603" cy="425768"/>
          </a:xfrm>
          <a:prstGeom prst="bentConnector3">
            <a:avLst>
              <a:gd name="adj1" fmla="val 50047"/>
            </a:avLst>
          </a:prstGeom>
          <a:ln w="12700" cap="rnd" cmpd="sng">
            <a:solidFill>
              <a:schemeClr val="bg1">
                <a:lumMod val="75000"/>
              </a:schemeClr>
            </a:solidFill>
            <a:prstDash val="solid"/>
            <a:round/>
            <a:headEnd type="none"/>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155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C35C-13BA-8902-49BA-4662C5DE9601}"/>
            </a:ext>
          </a:extLst>
        </p:cNvPr>
        <p:cNvGrpSpPr/>
        <p:nvPr/>
      </p:nvGrpSpPr>
      <p:grpSpPr>
        <a:xfrm>
          <a:off x="0" y="0"/>
          <a:ext cx="0" cy="0"/>
          <a:chOff x="0" y="0"/>
          <a:chExt cx="0" cy="0"/>
        </a:xfrm>
      </p:grpSpPr>
      <p:pic>
        <p:nvPicPr>
          <p:cNvPr id="18" name="图片 17">
            <a:extLst>
              <a:ext uri="{FF2B5EF4-FFF2-40B4-BE49-F238E27FC236}">
                <a16:creationId xmlns:a16="http://schemas.microsoft.com/office/drawing/2014/main" id="{7605230E-58E2-01D8-D976-3A6D3D14E9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79" t="12502" r="11824" b="34374"/>
          <a:stretch>
            <a:fillRect/>
          </a:stretch>
        </p:blipFill>
        <p:spPr>
          <a:xfrm>
            <a:off x="1044994" y="1255069"/>
            <a:ext cx="2625536" cy="1713095"/>
          </a:xfrm>
          <a:prstGeom prst="rect">
            <a:avLst/>
          </a:prstGeom>
        </p:spPr>
      </p:pic>
      <p:sp>
        <p:nvSpPr>
          <p:cNvPr id="20" name="文本框 19">
            <a:extLst>
              <a:ext uri="{FF2B5EF4-FFF2-40B4-BE49-F238E27FC236}">
                <a16:creationId xmlns:a16="http://schemas.microsoft.com/office/drawing/2014/main" id="{0C4B7ACA-3457-0722-0808-7D22CEF84CC4}"/>
              </a:ext>
            </a:extLst>
          </p:cNvPr>
          <p:cNvSpPr txBox="1"/>
          <p:nvPr/>
        </p:nvSpPr>
        <p:spPr>
          <a:xfrm>
            <a:off x="1359318" y="3067676"/>
            <a:ext cx="2085975" cy="461665"/>
          </a:xfrm>
          <a:prstGeom prst="rect">
            <a:avLst/>
          </a:prstGeom>
          <a:noFill/>
        </p:spPr>
        <p:txBody>
          <a:bodyPr wrap="square" rtlCol="0">
            <a:spAutoFit/>
          </a:bodyPr>
          <a:lstStyle/>
          <a:p>
            <a:pPr defTabSz="1371600">
              <a:buClrTx/>
              <a:defRPr/>
            </a:pPr>
            <a:r>
              <a:rPr lang="en-US" altLang="zh-CN" sz="24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Smart Cities</a:t>
            </a:r>
            <a:endParaRPr lang="zh-CN" altLang="en-US" sz="24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4" name="组合 23">
            <a:extLst>
              <a:ext uri="{FF2B5EF4-FFF2-40B4-BE49-F238E27FC236}">
                <a16:creationId xmlns:a16="http://schemas.microsoft.com/office/drawing/2014/main" id="{50A9EAC5-1764-B8D3-3FF2-61536BB80159}"/>
              </a:ext>
            </a:extLst>
          </p:cNvPr>
          <p:cNvGrpSpPr/>
          <p:nvPr/>
        </p:nvGrpSpPr>
        <p:grpSpPr>
          <a:xfrm>
            <a:off x="3925387" y="3175832"/>
            <a:ext cx="10388000" cy="1800975"/>
            <a:chOff x="2000554" y="5165960"/>
            <a:chExt cx="8510668" cy="1296145"/>
          </a:xfrm>
        </p:grpSpPr>
        <p:sp>
          <p:nvSpPr>
            <p:cNvPr id="67" name="平行四边形 66">
              <a:extLst>
                <a:ext uri="{FF2B5EF4-FFF2-40B4-BE49-F238E27FC236}">
                  <a16:creationId xmlns:a16="http://schemas.microsoft.com/office/drawing/2014/main" id="{CAB04C11-A619-111B-C285-B3038DB8E50D}"/>
                </a:ext>
              </a:extLst>
            </p:cNvPr>
            <p:cNvSpPr/>
            <p:nvPr/>
          </p:nvSpPr>
          <p:spPr>
            <a:xfrm>
              <a:off x="3215680" y="5165960"/>
              <a:ext cx="7200800" cy="1296145"/>
            </a:xfrm>
            <a:prstGeom prst="parallelogram">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grpSp>
          <p:nvGrpSpPr>
            <p:cNvPr id="68" name="组合 67">
              <a:extLst>
                <a:ext uri="{FF2B5EF4-FFF2-40B4-BE49-F238E27FC236}">
                  <a16:creationId xmlns:a16="http://schemas.microsoft.com/office/drawing/2014/main" id="{57621844-3797-2FB9-C56F-CADA5D879C0F}"/>
                </a:ext>
              </a:extLst>
            </p:cNvPr>
            <p:cNvGrpSpPr/>
            <p:nvPr/>
          </p:nvGrpSpPr>
          <p:grpSpPr>
            <a:xfrm>
              <a:off x="4052365" y="5381572"/>
              <a:ext cx="6458857" cy="796770"/>
              <a:chOff x="4052365" y="3365348"/>
              <a:chExt cx="6458857" cy="796770"/>
            </a:xfrm>
          </p:grpSpPr>
          <p:sp>
            <p:nvSpPr>
              <p:cNvPr id="71" name="文本框 70">
                <a:extLst>
                  <a:ext uri="{FF2B5EF4-FFF2-40B4-BE49-F238E27FC236}">
                    <a16:creationId xmlns:a16="http://schemas.microsoft.com/office/drawing/2014/main" id="{8FB70C82-D4E8-9F5A-60FE-9B5D3A726099}"/>
                  </a:ext>
                </a:extLst>
              </p:cNvPr>
              <p:cNvSpPr txBox="1"/>
              <p:nvPr/>
            </p:nvSpPr>
            <p:spPr>
              <a:xfrm>
                <a:off x="4052365" y="3387304"/>
                <a:ext cx="3374567" cy="215689"/>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Low-carbon  living guidance</a:t>
                </a:r>
                <a:endParaRPr lang="zh-CN" altLang="en-US"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72" name="文本框 71">
                <a:extLst>
                  <a:ext uri="{FF2B5EF4-FFF2-40B4-BE49-F238E27FC236}">
                    <a16:creationId xmlns:a16="http://schemas.microsoft.com/office/drawing/2014/main" id="{90EEC9EC-8162-7F93-DB59-33209BA00406}"/>
                  </a:ext>
                </a:extLst>
              </p:cNvPr>
              <p:cNvSpPr txBox="1"/>
              <p:nvPr/>
            </p:nvSpPr>
            <p:spPr>
              <a:xfrm>
                <a:off x="7236367" y="3946429"/>
                <a:ext cx="2412236"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New business model</a:t>
                </a:r>
                <a:endParaRPr lang="zh-CN" altLang="en-US" sz="2100">
                  <a:latin typeface="Times New Roman" panose="02020603050405020304" pitchFamily="18" charset="0"/>
                  <a:cs typeface="Times New Roman" panose="02020603050405020304" pitchFamily="18" charset="0"/>
                </a:endParaRPr>
              </a:p>
            </p:txBody>
          </p:sp>
          <p:sp>
            <p:nvSpPr>
              <p:cNvPr id="73" name="文本框 72">
                <a:extLst>
                  <a:ext uri="{FF2B5EF4-FFF2-40B4-BE49-F238E27FC236}">
                    <a16:creationId xmlns:a16="http://schemas.microsoft.com/office/drawing/2014/main" id="{64C6CAB7-7030-6F01-0AA6-886833E0BEBC}"/>
                  </a:ext>
                </a:extLst>
              </p:cNvPr>
              <p:cNvSpPr txBox="1"/>
              <p:nvPr/>
            </p:nvSpPr>
            <p:spPr>
              <a:xfrm>
                <a:off x="4119941" y="3933377"/>
                <a:ext cx="3149387"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Optimize resource allocation</a:t>
                </a:r>
              </a:p>
            </p:txBody>
          </p:sp>
          <p:sp>
            <p:nvSpPr>
              <p:cNvPr id="75" name="文本框 74">
                <a:extLst>
                  <a:ext uri="{FF2B5EF4-FFF2-40B4-BE49-F238E27FC236}">
                    <a16:creationId xmlns:a16="http://schemas.microsoft.com/office/drawing/2014/main" id="{EE1C5968-6138-AB58-646A-F4D23BA954F4}"/>
                  </a:ext>
                </a:extLst>
              </p:cNvPr>
              <p:cNvSpPr txBox="1"/>
              <p:nvPr/>
            </p:nvSpPr>
            <p:spPr>
              <a:xfrm>
                <a:off x="7286177" y="3365348"/>
                <a:ext cx="3225045"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Energy efficiency management</a:t>
                </a:r>
              </a:p>
            </p:txBody>
          </p:sp>
        </p:grpSp>
        <p:sp>
          <p:nvSpPr>
            <p:cNvPr id="69" name="流程图: 终止 68">
              <a:extLst>
                <a:ext uri="{FF2B5EF4-FFF2-40B4-BE49-F238E27FC236}">
                  <a16:creationId xmlns:a16="http://schemas.microsoft.com/office/drawing/2014/main" id="{BFB6B09A-EAAA-8E6E-19E0-0B632914EAAF}"/>
                </a:ext>
              </a:extLst>
            </p:cNvPr>
            <p:cNvSpPr/>
            <p:nvPr/>
          </p:nvSpPr>
          <p:spPr>
            <a:xfrm>
              <a:off x="2027856" y="5540475"/>
              <a:ext cx="2165263" cy="635281"/>
            </a:xfrm>
            <a:prstGeom prst="flowChartTerminator">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70" name="文本框 69">
              <a:extLst>
                <a:ext uri="{FF2B5EF4-FFF2-40B4-BE49-F238E27FC236}">
                  <a16:creationId xmlns:a16="http://schemas.microsoft.com/office/drawing/2014/main" id="{84FA3974-CB28-CC08-0A84-E6027F311D74}"/>
                </a:ext>
              </a:extLst>
            </p:cNvPr>
            <p:cNvSpPr txBox="1"/>
            <p:nvPr/>
          </p:nvSpPr>
          <p:spPr>
            <a:xfrm>
              <a:off x="2000554" y="5702222"/>
              <a:ext cx="2286400" cy="256807"/>
            </a:xfrm>
            <a:prstGeom prst="rect">
              <a:avLst/>
            </a:prstGeom>
            <a:noFill/>
          </p:spPr>
          <p:txBody>
            <a:bodyPr wrap="square" rtlCol="0">
              <a:spAutoFit/>
            </a:bodyPr>
            <a:lstStyle/>
            <a:p>
              <a:pPr algn="ctr" defTabSz="1371600">
                <a:lnSpc>
                  <a:spcPts val="1950"/>
                </a:lnSpc>
                <a:buClrTx/>
                <a:defRPr/>
              </a:pPr>
              <a:r>
                <a:rPr lang="en-US" altLang="zh-CN"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Internet-driven</a:t>
              </a:r>
              <a:endParaRPr lang="zh-CN" altLang="en-US"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25" name="组合 24">
            <a:extLst>
              <a:ext uri="{FF2B5EF4-FFF2-40B4-BE49-F238E27FC236}">
                <a16:creationId xmlns:a16="http://schemas.microsoft.com/office/drawing/2014/main" id="{D30D23D6-EA27-4F9F-734C-14694A324693}"/>
              </a:ext>
            </a:extLst>
          </p:cNvPr>
          <p:cNvGrpSpPr/>
          <p:nvPr/>
        </p:nvGrpSpPr>
        <p:grpSpPr>
          <a:xfrm>
            <a:off x="3828215" y="8520098"/>
            <a:ext cx="10345542" cy="1473358"/>
            <a:chOff x="1940596" y="5165962"/>
            <a:chExt cx="8475884" cy="1296143"/>
          </a:xfrm>
        </p:grpSpPr>
        <p:sp>
          <p:nvSpPr>
            <p:cNvPr id="35" name="平行四边形 34">
              <a:extLst>
                <a:ext uri="{FF2B5EF4-FFF2-40B4-BE49-F238E27FC236}">
                  <a16:creationId xmlns:a16="http://schemas.microsoft.com/office/drawing/2014/main" id="{7DDAE68A-411A-53C7-EC11-98467DDBE46D}"/>
                </a:ext>
              </a:extLst>
            </p:cNvPr>
            <p:cNvSpPr/>
            <p:nvPr/>
          </p:nvSpPr>
          <p:spPr>
            <a:xfrm>
              <a:off x="3215680" y="5165962"/>
              <a:ext cx="7200800" cy="1296143"/>
            </a:xfrm>
            <a:prstGeom prst="parallelogram">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grpSp>
          <p:nvGrpSpPr>
            <p:cNvPr id="36" name="组合 35">
              <a:extLst>
                <a:ext uri="{FF2B5EF4-FFF2-40B4-BE49-F238E27FC236}">
                  <a16:creationId xmlns:a16="http://schemas.microsoft.com/office/drawing/2014/main" id="{BE5E2792-E8A5-41C2-09F5-9323A9F42B8C}"/>
                </a:ext>
              </a:extLst>
            </p:cNvPr>
            <p:cNvGrpSpPr/>
            <p:nvPr/>
          </p:nvGrpSpPr>
          <p:grpSpPr>
            <a:xfrm>
              <a:off x="4083885" y="5363021"/>
              <a:ext cx="6085716" cy="1007167"/>
              <a:chOff x="4083885" y="3346797"/>
              <a:chExt cx="6085716" cy="1007167"/>
            </a:xfrm>
          </p:grpSpPr>
          <p:grpSp>
            <p:nvGrpSpPr>
              <p:cNvPr id="46" name="组合 45">
                <a:extLst>
                  <a:ext uri="{FF2B5EF4-FFF2-40B4-BE49-F238E27FC236}">
                    <a16:creationId xmlns:a16="http://schemas.microsoft.com/office/drawing/2014/main" id="{865083D3-7552-EEC0-5FD8-26FEC7C1DB28}"/>
                  </a:ext>
                </a:extLst>
              </p:cNvPr>
              <p:cNvGrpSpPr/>
              <p:nvPr/>
            </p:nvGrpSpPr>
            <p:grpSpPr>
              <a:xfrm>
                <a:off x="4107780" y="3356992"/>
                <a:ext cx="1591000" cy="455514"/>
                <a:chOff x="4107780" y="3356992"/>
                <a:chExt cx="1591000" cy="455514"/>
              </a:xfrm>
            </p:grpSpPr>
            <p:sp>
              <p:nvSpPr>
                <p:cNvPr id="65" name="圆角矩形 221">
                  <a:extLst>
                    <a:ext uri="{FF2B5EF4-FFF2-40B4-BE49-F238E27FC236}">
                      <a16:creationId xmlns:a16="http://schemas.microsoft.com/office/drawing/2014/main" id="{38653E40-81D8-C7D7-0373-35AD9AB143FD}"/>
                    </a:ext>
                  </a:extLst>
                </p:cNvPr>
                <p:cNvSpPr/>
                <p:nvPr/>
              </p:nvSpPr>
              <p:spPr>
                <a:xfrm>
                  <a:off x="4214418" y="3356992"/>
                  <a:ext cx="1338077" cy="455514"/>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66" name="文本框 65">
                  <a:extLst>
                    <a:ext uri="{FF2B5EF4-FFF2-40B4-BE49-F238E27FC236}">
                      <a16:creationId xmlns:a16="http://schemas.microsoft.com/office/drawing/2014/main" id="{C5045961-16A0-17B8-7471-611097DE3605}"/>
                    </a:ext>
                  </a:extLst>
                </p:cNvPr>
                <p:cNvSpPr txBox="1"/>
                <p:nvPr/>
              </p:nvSpPr>
              <p:spPr>
                <a:xfrm>
                  <a:off x="4107780" y="3382243"/>
                  <a:ext cx="1591000" cy="424976"/>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Calibri" panose="020F0502020204030204" charset="0"/>
                      <a:ea typeface="等线" panose="02010600030101010101" pitchFamily="2" charset="-122"/>
                      <a:cs typeface="Calibri" panose="020F0502020204030204" charset="0"/>
                    </a:rPr>
                    <a:t> </a:t>
                  </a: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Gas fired power station</a:t>
                  </a:r>
                  <a:r>
                    <a:rPr lang="en-US" altLang="zh-CN" sz="165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 </a:t>
                  </a:r>
                </a:p>
              </p:txBody>
            </p:sp>
          </p:grpSp>
          <p:grpSp>
            <p:nvGrpSpPr>
              <p:cNvPr id="47" name="组合 46">
                <a:extLst>
                  <a:ext uri="{FF2B5EF4-FFF2-40B4-BE49-F238E27FC236}">
                    <a16:creationId xmlns:a16="http://schemas.microsoft.com/office/drawing/2014/main" id="{BC9A8754-5E44-3FFE-1FBD-5276FD4A75C9}"/>
                  </a:ext>
                </a:extLst>
              </p:cNvPr>
              <p:cNvGrpSpPr/>
              <p:nvPr/>
            </p:nvGrpSpPr>
            <p:grpSpPr>
              <a:xfrm>
                <a:off x="4083885" y="3886764"/>
                <a:ext cx="1630402" cy="456716"/>
                <a:chOff x="4064397" y="3356992"/>
                <a:chExt cx="1630402" cy="456716"/>
              </a:xfrm>
            </p:grpSpPr>
            <p:sp>
              <p:nvSpPr>
                <p:cNvPr id="63" name="圆角矩形 219">
                  <a:extLst>
                    <a:ext uri="{FF2B5EF4-FFF2-40B4-BE49-F238E27FC236}">
                      <a16:creationId xmlns:a16="http://schemas.microsoft.com/office/drawing/2014/main" id="{83E981BE-3222-EF0E-DC75-039970F59618}"/>
                    </a:ext>
                  </a:extLst>
                </p:cNvPr>
                <p:cNvSpPr/>
                <p:nvPr/>
              </p:nvSpPr>
              <p:spPr>
                <a:xfrm>
                  <a:off x="4175838" y="3356992"/>
                  <a:ext cx="1344098" cy="432047"/>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64" name="文本框 63">
                  <a:extLst>
                    <a:ext uri="{FF2B5EF4-FFF2-40B4-BE49-F238E27FC236}">
                      <a16:creationId xmlns:a16="http://schemas.microsoft.com/office/drawing/2014/main" id="{05F539EB-EC83-762A-D16F-3BC8644FF62F}"/>
                    </a:ext>
                  </a:extLst>
                </p:cNvPr>
                <p:cNvSpPr txBox="1"/>
                <p:nvPr/>
              </p:nvSpPr>
              <p:spPr>
                <a:xfrm>
                  <a:off x="4064397" y="3388732"/>
                  <a:ext cx="1630402" cy="424976"/>
                </a:xfrm>
                <a:prstGeom prst="rect">
                  <a:avLst/>
                </a:prstGeom>
                <a:noFill/>
              </p:spPr>
              <p:txBody>
                <a:bodyPr wrap="square" rtlCol="0">
                  <a:spAutoFit/>
                </a:bodyPr>
                <a:lstStyle>
                  <a:defPPr>
                    <a:defRPr lang="zh-CN"/>
                  </a:defPPr>
                  <a:lvl1pPr marR="0" lvl="0" indent="0" algn="ctr" fontAlgn="auto">
                    <a:lnSpc>
                      <a:spcPts val="1000"/>
                    </a:lnSpc>
                    <a:spcBef>
                      <a:spcPts val="0"/>
                    </a:spcBef>
                    <a:spcAft>
                      <a:spcPts val="0"/>
                    </a:spcAft>
                    <a:buClrTx/>
                    <a:buSzTx/>
                    <a:buFontTx/>
                    <a:buNone/>
                    <a:defRPr kumimoji="0" sz="14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cs typeface="+mn-cs"/>
                    </a:rPr>
                    <a:t> </a:t>
                  </a:r>
                  <a:r>
                    <a:rPr lang="en-US" altLang="zh-CN" sz="2100">
                      <a:latin typeface="Times New Roman" panose="02020603050405020304" pitchFamily="18" charset="0"/>
                      <a:cs typeface="Times New Roman" panose="02020603050405020304" pitchFamily="18" charset="0"/>
                    </a:rPr>
                    <a:t>Wind power </a:t>
                  </a:r>
                  <a:r>
                    <a:rPr lang="en-US" altLang="zh-CN" sz="1800">
                      <a:latin typeface="Times New Roman" panose="02020603050405020304" pitchFamily="18" charset="0"/>
                      <a:cs typeface="Times New Roman" panose="02020603050405020304" pitchFamily="18" charset="0"/>
                    </a:rPr>
                    <a:t>station</a:t>
                  </a:r>
                  <a:endParaRPr lang="en-US" altLang="zh-CN" sz="2100">
                    <a:latin typeface="Times New Roman" panose="02020603050405020304" pitchFamily="18" charset="0"/>
                    <a:cs typeface="Times New Roman" panose="02020603050405020304" pitchFamily="18" charset="0"/>
                  </a:endParaRPr>
                </a:p>
              </p:txBody>
            </p:sp>
          </p:grpSp>
          <p:grpSp>
            <p:nvGrpSpPr>
              <p:cNvPr id="48" name="组合 47">
                <a:extLst>
                  <a:ext uri="{FF2B5EF4-FFF2-40B4-BE49-F238E27FC236}">
                    <a16:creationId xmlns:a16="http://schemas.microsoft.com/office/drawing/2014/main" id="{1AEA7C07-5BC6-A92D-ED15-A7DD55399C9A}"/>
                  </a:ext>
                </a:extLst>
              </p:cNvPr>
              <p:cNvGrpSpPr/>
              <p:nvPr/>
            </p:nvGrpSpPr>
            <p:grpSpPr>
              <a:xfrm>
                <a:off x="5939820" y="3581786"/>
                <a:ext cx="1156926" cy="641630"/>
                <a:chOff x="4363010" y="3356992"/>
                <a:chExt cx="1156926" cy="641630"/>
              </a:xfrm>
            </p:grpSpPr>
            <p:sp>
              <p:nvSpPr>
                <p:cNvPr id="61" name="圆角矩形 217">
                  <a:extLst>
                    <a:ext uri="{FF2B5EF4-FFF2-40B4-BE49-F238E27FC236}">
                      <a16:creationId xmlns:a16="http://schemas.microsoft.com/office/drawing/2014/main" id="{A1B93B5C-1AFF-8171-2023-2596B624D019}"/>
                    </a:ext>
                  </a:extLst>
                </p:cNvPr>
                <p:cNvSpPr/>
                <p:nvPr/>
              </p:nvSpPr>
              <p:spPr>
                <a:xfrm>
                  <a:off x="4367808" y="3356992"/>
                  <a:ext cx="1152128" cy="641630"/>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62" name="文本框 61">
                  <a:extLst>
                    <a:ext uri="{FF2B5EF4-FFF2-40B4-BE49-F238E27FC236}">
                      <a16:creationId xmlns:a16="http://schemas.microsoft.com/office/drawing/2014/main" id="{086F1B3E-BCCE-3E88-6649-9A373EC61ACF}"/>
                    </a:ext>
                  </a:extLst>
                </p:cNvPr>
                <p:cNvSpPr txBox="1"/>
                <p:nvPr/>
              </p:nvSpPr>
              <p:spPr>
                <a:xfrm>
                  <a:off x="4363010" y="3459461"/>
                  <a:ext cx="1152128" cy="424976"/>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1800">
                      <a:latin typeface="Times New Roman" panose="02020603050405020304" pitchFamily="18" charset="0"/>
                      <a:cs typeface="Times New Roman" panose="02020603050405020304" pitchFamily="18" charset="0"/>
                    </a:rPr>
                    <a:t>Energy</a:t>
                  </a:r>
                  <a:r>
                    <a:rPr lang="en-US" altLang="zh-CN" sz="2100">
                      <a:latin typeface="Times New Roman" panose="02020603050405020304" pitchFamily="18" charset="0"/>
                      <a:cs typeface="Times New Roman" panose="02020603050405020304" pitchFamily="18" charset="0"/>
                    </a:rPr>
                    <a:t> </a:t>
                  </a:r>
                  <a:r>
                    <a:rPr lang="en-US" altLang="zh-CN" sz="1800">
                      <a:latin typeface="Times New Roman" panose="02020603050405020304" pitchFamily="18" charset="0"/>
                      <a:cs typeface="Times New Roman" panose="02020603050405020304" pitchFamily="18" charset="0"/>
                    </a:rPr>
                    <a:t>strorage</a:t>
                  </a:r>
                  <a:endParaRPr lang="en-US" altLang="zh-CN" sz="2100">
                    <a:latin typeface="Times New Roman" panose="02020603050405020304" pitchFamily="18" charset="0"/>
                    <a:cs typeface="Times New Roman" panose="02020603050405020304" pitchFamily="18" charset="0"/>
                  </a:endParaRPr>
                </a:p>
              </p:txBody>
            </p:sp>
          </p:grpSp>
          <p:grpSp>
            <p:nvGrpSpPr>
              <p:cNvPr id="49" name="组合 48">
                <a:extLst>
                  <a:ext uri="{FF2B5EF4-FFF2-40B4-BE49-F238E27FC236}">
                    <a16:creationId xmlns:a16="http://schemas.microsoft.com/office/drawing/2014/main" id="{7FA701F4-8084-C3DD-C465-BA4E2DA28981}"/>
                  </a:ext>
                </a:extLst>
              </p:cNvPr>
              <p:cNvGrpSpPr/>
              <p:nvPr/>
            </p:nvGrpSpPr>
            <p:grpSpPr>
              <a:xfrm>
                <a:off x="7205528" y="3365562"/>
                <a:ext cx="1746573" cy="432412"/>
                <a:chOff x="4181192" y="3365562"/>
                <a:chExt cx="1746573" cy="432412"/>
              </a:xfrm>
            </p:grpSpPr>
            <p:sp>
              <p:nvSpPr>
                <p:cNvPr id="59" name="圆角矩形 215">
                  <a:extLst>
                    <a:ext uri="{FF2B5EF4-FFF2-40B4-BE49-F238E27FC236}">
                      <a16:creationId xmlns:a16="http://schemas.microsoft.com/office/drawing/2014/main" id="{A9E10593-E549-37D2-C19F-19B30066F9EE}"/>
                    </a:ext>
                  </a:extLst>
                </p:cNvPr>
                <p:cNvSpPr/>
                <p:nvPr/>
              </p:nvSpPr>
              <p:spPr>
                <a:xfrm>
                  <a:off x="4367806" y="3365562"/>
                  <a:ext cx="1346749" cy="423479"/>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60" name="文本框 59">
                  <a:extLst>
                    <a:ext uri="{FF2B5EF4-FFF2-40B4-BE49-F238E27FC236}">
                      <a16:creationId xmlns:a16="http://schemas.microsoft.com/office/drawing/2014/main" id="{E13997F6-8359-C531-9CBA-2F6C7AF116A9}"/>
                    </a:ext>
                  </a:extLst>
                </p:cNvPr>
                <p:cNvSpPr txBox="1"/>
                <p:nvPr/>
              </p:nvSpPr>
              <p:spPr>
                <a:xfrm>
                  <a:off x="4181192" y="3372998"/>
                  <a:ext cx="1746573" cy="424976"/>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1800">
                      <a:latin typeface="Times New Roman" panose="02020603050405020304" pitchFamily="18" charset="0"/>
                      <a:cs typeface="Times New Roman" panose="02020603050405020304" pitchFamily="18" charset="0"/>
                    </a:rPr>
                    <a:t>Biomass power generation</a:t>
                  </a:r>
                </a:p>
              </p:txBody>
            </p:sp>
          </p:grpSp>
          <p:grpSp>
            <p:nvGrpSpPr>
              <p:cNvPr id="50" name="组合 49">
                <a:extLst>
                  <a:ext uri="{FF2B5EF4-FFF2-40B4-BE49-F238E27FC236}">
                    <a16:creationId xmlns:a16="http://schemas.microsoft.com/office/drawing/2014/main" id="{70A43F3E-4DB0-74A6-ED23-BAB69816F5AF}"/>
                  </a:ext>
                </a:extLst>
              </p:cNvPr>
              <p:cNvGrpSpPr/>
              <p:nvPr/>
            </p:nvGrpSpPr>
            <p:grpSpPr>
              <a:xfrm>
                <a:off x="7288388" y="3904110"/>
                <a:ext cx="1389403" cy="434296"/>
                <a:chOff x="4251023" y="3356992"/>
                <a:chExt cx="1389403" cy="434296"/>
              </a:xfrm>
            </p:grpSpPr>
            <p:sp>
              <p:nvSpPr>
                <p:cNvPr id="57" name="圆角矩形 213">
                  <a:extLst>
                    <a:ext uri="{FF2B5EF4-FFF2-40B4-BE49-F238E27FC236}">
                      <a16:creationId xmlns:a16="http://schemas.microsoft.com/office/drawing/2014/main" id="{018F662D-605D-65BB-40B8-3EEAD5DD6884}"/>
                    </a:ext>
                  </a:extLst>
                </p:cNvPr>
                <p:cNvSpPr/>
                <p:nvPr/>
              </p:nvSpPr>
              <p:spPr>
                <a:xfrm>
                  <a:off x="4367808" y="3356992"/>
                  <a:ext cx="1152128" cy="432048"/>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58" name="文本框 57">
                  <a:extLst>
                    <a:ext uri="{FF2B5EF4-FFF2-40B4-BE49-F238E27FC236}">
                      <a16:creationId xmlns:a16="http://schemas.microsoft.com/office/drawing/2014/main" id="{68E67BA2-226E-0C98-EAEB-60EE3099AC14}"/>
                    </a:ext>
                  </a:extLst>
                </p:cNvPr>
                <p:cNvSpPr txBox="1"/>
                <p:nvPr/>
              </p:nvSpPr>
              <p:spPr>
                <a:xfrm>
                  <a:off x="4251023" y="3366312"/>
                  <a:ext cx="1389403" cy="424976"/>
                </a:xfrm>
                <a:prstGeom prst="rect">
                  <a:avLst/>
                </a:prstGeom>
                <a:noFill/>
              </p:spPr>
              <p:txBody>
                <a:bodyPr wrap="square" rtlCol="0">
                  <a:spAutoFit/>
                </a:bodyPr>
                <a:lstStyle>
                  <a:defPPr>
                    <a:defRPr lang="zh-CN"/>
                  </a:defPPr>
                  <a:lvl1pPr marR="0" lvl="0" indent="0" algn="ctr" fontAlgn="auto">
                    <a:lnSpc>
                      <a:spcPts val="1200"/>
                    </a:lnSpc>
                    <a:spcBef>
                      <a:spcPts val="0"/>
                    </a:spcBef>
                    <a:spcAft>
                      <a:spcPts val="0"/>
                    </a:spcAft>
                    <a:buClrTx/>
                    <a:buSzTx/>
                    <a:buFontTx/>
                    <a:buNone/>
                    <a:defRPr kumimoji="0" sz="12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1800">
                      <a:latin typeface="Times New Roman" panose="02020603050405020304" pitchFamily="18" charset="0"/>
                      <a:cs typeface="Times New Roman" panose="02020603050405020304" pitchFamily="18" charset="0"/>
                    </a:rPr>
                    <a:t>Distributed generation</a:t>
                  </a:r>
                </a:p>
              </p:txBody>
            </p:sp>
          </p:grpSp>
          <p:grpSp>
            <p:nvGrpSpPr>
              <p:cNvPr id="51" name="组合 50">
                <a:extLst>
                  <a:ext uri="{FF2B5EF4-FFF2-40B4-BE49-F238E27FC236}">
                    <a16:creationId xmlns:a16="http://schemas.microsoft.com/office/drawing/2014/main" id="{CD12D1C4-BF6F-30B8-D973-8C8476CFF00A}"/>
                  </a:ext>
                </a:extLst>
              </p:cNvPr>
              <p:cNvGrpSpPr/>
              <p:nvPr/>
            </p:nvGrpSpPr>
            <p:grpSpPr>
              <a:xfrm>
                <a:off x="8976878" y="3346797"/>
                <a:ext cx="1192723" cy="432048"/>
                <a:chOff x="4520573" y="3346797"/>
                <a:chExt cx="1192723" cy="432048"/>
              </a:xfrm>
            </p:grpSpPr>
            <p:sp>
              <p:nvSpPr>
                <p:cNvPr id="55" name="圆角矩形 211">
                  <a:extLst>
                    <a:ext uri="{FF2B5EF4-FFF2-40B4-BE49-F238E27FC236}">
                      <a16:creationId xmlns:a16="http://schemas.microsoft.com/office/drawing/2014/main" id="{F8A748D8-0BEE-616D-3730-006895A00AD2}"/>
                    </a:ext>
                  </a:extLst>
                </p:cNvPr>
                <p:cNvSpPr/>
                <p:nvPr/>
              </p:nvSpPr>
              <p:spPr>
                <a:xfrm>
                  <a:off x="4561168" y="3346797"/>
                  <a:ext cx="1152128" cy="432048"/>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56" name="文本框 55">
                  <a:extLst>
                    <a:ext uri="{FF2B5EF4-FFF2-40B4-BE49-F238E27FC236}">
                      <a16:creationId xmlns:a16="http://schemas.microsoft.com/office/drawing/2014/main" id="{3058EBC4-8D4E-1432-323D-B458DB7BD4B6}"/>
                    </a:ext>
                  </a:extLst>
                </p:cNvPr>
                <p:cNvSpPr txBox="1"/>
                <p:nvPr/>
              </p:nvSpPr>
              <p:spPr>
                <a:xfrm>
                  <a:off x="4520573" y="3428508"/>
                  <a:ext cx="1152128" cy="255753"/>
                </a:xfrm>
                <a:prstGeom prst="rect">
                  <a:avLst/>
                </a:prstGeom>
                <a:noFill/>
              </p:spPr>
              <p:txBody>
                <a:bodyPr wrap="square" rtlCol="0">
                  <a:spAutoFit/>
                </a:bodyPr>
                <a:lstStyle/>
                <a:p>
                  <a:pPr algn="ctr" defTabSz="1371600">
                    <a:lnSpc>
                      <a:spcPts val="1500"/>
                    </a:lnSpc>
                    <a:buClrTx/>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microgrid</a:t>
                  </a:r>
                </a:p>
              </p:txBody>
            </p:sp>
          </p:grpSp>
          <p:grpSp>
            <p:nvGrpSpPr>
              <p:cNvPr id="52" name="组合 51">
                <a:extLst>
                  <a:ext uri="{FF2B5EF4-FFF2-40B4-BE49-F238E27FC236}">
                    <a16:creationId xmlns:a16="http://schemas.microsoft.com/office/drawing/2014/main" id="{E4EB065F-3B25-E956-F295-BFA03CA4609F}"/>
                  </a:ext>
                </a:extLst>
              </p:cNvPr>
              <p:cNvGrpSpPr/>
              <p:nvPr/>
            </p:nvGrpSpPr>
            <p:grpSpPr>
              <a:xfrm>
                <a:off x="8852699" y="3904110"/>
                <a:ext cx="1180330" cy="449854"/>
                <a:chOff x="4367808" y="3356992"/>
                <a:chExt cx="1180330" cy="449854"/>
              </a:xfrm>
            </p:grpSpPr>
            <p:sp>
              <p:nvSpPr>
                <p:cNvPr id="53" name="圆角矩形 209">
                  <a:extLst>
                    <a:ext uri="{FF2B5EF4-FFF2-40B4-BE49-F238E27FC236}">
                      <a16:creationId xmlns:a16="http://schemas.microsoft.com/office/drawing/2014/main" id="{FF9D820F-C9CB-C242-DD28-091BFE34BFF5}"/>
                    </a:ext>
                  </a:extLst>
                </p:cNvPr>
                <p:cNvSpPr/>
                <p:nvPr/>
              </p:nvSpPr>
              <p:spPr>
                <a:xfrm>
                  <a:off x="4367808" y="3356992"/>
                  <a:ext cx="1152128" cy="432048"/>
                </a:xfrm>
                <a:prstGeom prst="roundRect">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54" name="文本框 53">
                  <a:extLst>
                    <a:ext uri="{FF2B5EF4-FFF2-40B4-BE49-F238E27FC236}">
                      <a16:creationId xmlns:a16="http://schemas.microsoft.com/office/drawing/2014/main" id="{0044891E-4CDB-B5EB-B438-401B52FA8A4F}"/>
                    </a:ext>
                  </a:extLst>
                </p:cNvPr>
                <p:cNvSpPr txBox="1"/>
                <p:nvPr/>
              </p:nvSpPr>
              <p:spPr>
                <a:xfrm>
                  <a:off x="4396010" y="3381870"/>
                  <a:ext cx="1152128" cy="424976"/>
                </a:xfrm>
                <a:prstGeom prst="rect">
                  <a:avLst/>
                </a:prstGeom>
                <a:noFill/>
              </p:spPr>
              <p:txBody>
                <a:bodyPr wrap="square" rtlCol="0">
                  <a:spAutoFit/>
                </a:bodyPr>
                <a:lstStyle>
                  <a:defPPr>
                    <a:defRPr lang="zh-CN"/>
                  </a:defPPr>
                  <a:lvl1pPr marR="0" lvl="0" indent="0" algn="ctr" fontAlgn="auto">
                    <a:lnSpc>
                      <a:spcPts val="1200"/>
                    </a:lnSpc>
                    <a:spcBef>
                      <a:spcPts val="0"/>
                    </a:spcBef>
                    <a:spcAft>
                      <a:spcPts val="0"/>
                    </a:spcAft>
                    <a:buClrTx/>
                    <a:buSzTx/>
                    <a:buFontTx/>
                    <a:buNone/>
                    <a:defRPr kumimoji="0" sz="12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1800">
                      <a:latin typeface="Times New Roman" panose="02020603050405020304" pitchFamily="18" charset="0"/>
                      <a:cs typeface="Times New Roman" panose="02020603050405020304" pitchFamily="18" charset="0"/>
                    </a:rPr>
                    <a:t>Charging station</a:t>
                  </a:r>
                </a:p>
              </p:txBody>
            </p:sp>
          </p:grpSp>
        </p:grpSp>
        <p:cxnSp>
          <p:nvCxnSpPr>
            <p:cNvPr id="37" name="直接连接符 36">
              <a:extLst>
                <a:ext uri="{FF2B5EF4-FFF2-40B4-BE49-F238E27FC236}">
                  <a16:creationId xmlns:a16="http://schemas.microsoft.com/office/drawing/2014/main" id="{670ECA8C-978F-D7EE-51C6-84DE8A79D863}"/>
                </a:ext>
              </a:extLst>
            </p:cNvPr>
            <p:cNvCxnSpPr>
              <a:endCxn id="62" idx="1"/>
            </p:cNvCxnSpPr>
            <p:nvPr/>
          </p:nvCxnSpPr>
          <p:spPr>
            <a:xfrm>
              <a:off x="5570285" y="5535520"/>
              <a:ext cx="369535" cy="377447"/>
            </a:xfrm>
            <a:prstGeom prst="line">
              <a:avLst/>
            </a:prstGeom>
            <a:noFill/>
            <a:ln w="19050" cap="flat" cmpd="sng" algn="ctr">
              <a:solidFill>
                <a:srgbClr val="C00000"/>
              </a:solidFill>
              <a:prstDash val="solid"/>
              <a:miter lim="800000"/>
            </a:ln>
            <a:effectLst/>
          </p:spPr>
        </p:cxnSp>
        <p:cxnSp>
          <p:nvCxnSpPr>
            <p:cNvPr id="38" name="直接连接符 37">
              <a:extLst>
                <a:ext uri="{FF2B5EF4-FFF2-40B4-BE49-F238E27FC236}">
                  <a16:creationId xmlns:a16="http://schemas.microsoft.com/office/drawing/2014/main" id="{180D7F8F-2CB3-2153-4B44-A2D01346CEA4}"/>
                </a:ext>
              </a:extLst>
            </p:cNvPr>
            <p:cNvCxnSpPr>
              <a:endCxn id="62" idx="1"/>
            </p:cNvCxnSpPr>
            <p:nvPr/>
          </p:nvCxnSpPr>
          <p:spPr>
            <a:xfrm flipV="1">
              <a:off x="5553720" y="5912967"/>
              <a:ext cx="386100" cy="227967"/>
            </a:xfrm>
            <a:prstGeom prst="line">
              <a:avLst/>
            </a:prstGeom>
            <a:noFill/>
            <a:ln w="19050" cap="flat" cmpd="sng" algn="ctr">
              <a:solidFill>
                <a:srgbClr val="C00000"/>
              </a:solidFill>
              <a:prstDash val="solid"/>
              <a:miter lim="800000"/>
            </a:ln>
            <a:effectLst/>
          </p:spPr>
        </p:cxnSp>
        <p:cxnSp>
          <p:nvCxnSpPr>
            <p:cNvPr id="39" name="直接连接符 38">
              <a:extLst>
                <a:ext uri="{FF2B5EF4-FFF2-40B4-BE49-F238E27FC236}">
                  <a16:creationId xmlns:a16="http://schemas.microsoft.com/office/drawing/2014/main" id="{43FA4391-9BC2-F3C0-FC89-128A0C2F47FD}"/>
                </a:ext>
              </a:extLst>
            </p:cNvPr>
            <p:cNvCxnSpPr/>
            <p:nvPr/>
          </p:nvCxnSpPr>
          <p:spPr>
            <a:xfrm flipV="1">
              <a:off x="7105891" y="5559372"/>
              <a:ext cx="281453" cy="356434"/>
            </a:xfrm>
            <a:prstGeom prst="line">
              <a:avLst/>
            </a:prstGeom>
            <a:noFill/>
            <a:ln w="19050" cap="flat" cmpd="sng" algn="ctr">
              <a:solidFill>
                <a:srgbClr val="C00000"/>
              </a:solidFill>
              <a:prstDash val="solid"/>
              <a:miter lim="800000"/>
            </a:ln>
            <a:effectLst/>
          </p:spPr>
        </p:cxnSp>
        <p:cxnSp>
          <p:nvCxnSpPr>
            <p:cNvPr id="40" name="直接连接符 39">
              <a:extLst>
                <a:ext uri="{FF2B5EF4-FFF2-40B4-BE49-F238E27FC236}">
                  <a16:creationId xmlns:a16="http://schemas.microsoft.com/office/drawing/2014/main" id="{1CB22B8D-6E39-72B0-84A5-6B31B53F5193}"/>
                </a:ext>
              </a:extLst>
            </p:cNvPr>
            <p:cNvCxnSpPr/>
            <p:nvPr/>
          </p:nvCxnSpPr>
          <p:spPr>
            <a:xfrm>
              <a:off x="7109775" y="5902988"/>
              <a:ext cx="277568" cy="151372"/>
            </a:xfrm>
            <a:prstGeom prst="line">
              <a:avLst/>
            </a:prstGeom>
            <a:noFill/>
            <a:ln w="19050" cap="flat" cmpd="sng" algn="ctr">
              <a:solidFill>
                <a:srgbClr val="C00000"/>
              </a:solidFill>
              <a:prstDash val="solid"/>
              <a:miter lim="800000"/>
            </a:ln>
            <a:effectLst/>
          </p:spPr>
        </p:cxnSp>
        <p:cxnSp>
          <p:nvCxnSpPr>
            <p:cNvPr id="41" name="直接连接符 40">
              <a:extLst>
                <a:ext uri="{FF2B5EF4-FFF2-40B4-BE49-F238E27FC236}">
                  <a16:creationId xmlns:a16="http://schemas.microsoft.com/office/drawing/2014/main" id="{1D829596-3D91-B37E-8B45-016F72E65D85}"/>
                </a:ext>
              </a:extLst>
            </p:cNvPr>
            <p:cNvCxnSpPr>
              <a:stCxn id="59" idx="3"/>
              <a:endCxn id="56" idx="1"/>
            </p:cNvCxnSpPr>
            <p:nvPr/>
          </p:nvCxnSpPr>
          <p:spPr>
            <a:xfrm flipV="1">
              <a:off x="8738891" y="5572609"/>
              <a:ext cx="237987" cy="20917"/>
            </a:xfrm>
            <a:prstGeom prst="line">
              <a:avLst/>
            </a:prstGeom>
            <a:noFill/>
            <a:ln w="19050" cap="flat" cmpd="sng" algn="ctr">
              <a:solidFill>
                <a:srgbClr val="C00000"/>
              </a:solidFill>
              <a:prstDash val="solid"/>
              <a:miter lim="800000"/>
            </a:ln>
            <a:effectLst/>
          </p:spPr>
        </p:cxnSp>
        <p:cxnSp>
          <p:nvCxnSpPr>
            <p:cNvPr id="42" name="直接连接符 41">
              <a:extLst>
                <a:ext uri="{FF2B5EF4-FFF2-40B4-BE49-F238E27FC236}">
                  <a16:creationId xmlns:a16="http://schemas.microsoft.com/office/drawing/2014/main" id="{BAD4DF14-5F2F-8587-5688-DD70B2EBAD37}"/>
                </a:ext>
              </a:extLst>
            </p:cNvPr>
            <p:cNvCxnSpPr>
              <a:stCxn id="55" idx="1"/>
            </p:cNvCxnSpPr>
            <p:nvPr/>
          </p:nvCxnSpPr>
          <p:spPr>
            <a:xfrm flipH="1">
              <a:off x="8552089" y="5579046"/>
              <a:ext cx="465383" cy="475314"/>
            </a:xfrm>
            <a:prstGeom prst="line">
              <a:avLst/>
            </a:prstGeom>
            <a:noFill/>
            <a:ln w="19050" cap="flat" cmpd="sng" algn="ctr">
              <a:solidFill>
                <a:srgbClr val="C00000"/>
              </a:solidFill>
              <a:prstDash val="solid"/>
              <a:miter lim="800000"/>
            </a:ln>
            <a:effectLst/>
          </p:spPr>
        </p:cxnSp>
        <p:cxnSp>
          <p:nvCxnSpPr>
            <p:cNvPr id="43" name="直接连接符 42">
              <a:extLst>
                <a:ext uri="{FF2B5EF4-FFF2-40B4-BE49-F238E27FC236}">
                  <a16:creationId xmlns:a16="http://schemas.microsoft.com/office/drawing/2014/main" id="{2D58FD52-E1BB-E0C0-E21C-2BB4EC529179}"/>
                </a:ext>
              </a:extLst>
            </p:cNvPr>
            <p:cNvCxnSpPr>
              <a:stCxn id="55" idx="2"/>
              <a:endCxn id="53" idx="0"/>
            </p:cNvCxnSpPr>
            <p:nvPr/>
          </p:nvCxnSpPr>
          <p:spPr>
            <a:xfrm flipH="1">
              <a:off x="9428763" y="5795069"/>
              <a:ext cx="164773" cy="125265"/>
            </a:xfrm>
            <a:prstGeom prst="line">
              <a:avLst/>
            </a:prstGeom>
            <a:noFill/>
            <a:ln w="19050" cap="flat" cmpd="sng" algn="ctr">
              <a:solidFill>
                <a:srgbClr val="C00000"/>
              </a:solidFill>
              <a:prstDash val="solid"/>
              <a:miter lim="800000"/>
            </a:ln>
            <a:effectLst/>
          </p:spPr>
        </p:cxnSp>
        <p:sp>
          <p:nvSpPr>
            <p:cNvPr id="44" name="流程图: 终止 43">
              <a:extLst>
                <a:ext uri="{FF2B5EF4-FFF2-40B4-BE49-F238E27FC236}">
                  <a16:creationId xmlns:a16="http://schemas.microsoft.com/office/drawing/2014/main" id="{E9528B0A-6629-CCBF-402C-3B41F93AE0BF}"/>
                </a:ext>
              </a:extLst>
            </p:cNvPr>
            <p:cNvSpPr/>
            <p:nvPr/>
          </p:nvSpPr>
          <p:spPr>
            <a:xfrm>
              <a:off x="1940596" y="5540475"/>
              <a:ext cx="2254730" cy="635281"/>
            </a:xfrm>
            <a:prstGeom prst="flowChartTerminator">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45" name="文本框 44">
              <a:extLst>
                <a:ext uri="{FF2B5EF4-FFF2-40B4-BE49-F238E27FC236}">
                  <a16:creationId xmlns:a16="http://schemas.microsoft.com/office/drawing/2014/main" id="{193ED98F-8A3F-98C0-EEF9-E4F50CEB76FA}"/>
                </a:ext>
              </a:extLst>
            </p:cNvPr>
            <p:cNvSpPr txBox="1"/>
            <p:nvPr/>
          </p:nvSpPr>
          <p:spPr>
            <a:xfrm>
              <a:off x="1940596" y="5634740"/>
              <a:ext cx="2287291" cy="539540"/>
            </a:xfrm>
            <a:prstGeom prst="rect">
              <a:avLst/>
            </a:prstGeom>
            <a:noFill/>
          </p:spPr>
          <p:txBody>
            <a:bodyPr wrap="square" rtlCol="0">
              <a:spAutoFit/>
            </a:bodyPr>
            <a:lstStyle/>
            <a:p>
              <a:pPr algn="ctr" defTabSz="1371600">
                <a:lnSpc>
                  <a:spcPts val="1950"/>
                </a:lnSpc>
                <a:buClrTx/>
                <a:defRPr/>
              </a:pPr>
              <a:r>
                <a:rPr lang="en-US" altLang="zh-CN"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Energy physical network</a:t>
              </a:r>
            </a:p>
          </p:txBody>
        </p:sp>
      </p:grpSp>
      <p:sp>
        <p:nvSpPr>
          <p:cNvPr id="27" name="文本框 26">
            <a:extLst>
              <a:ext uri="{FF2B5EF4-FFF2-40B4-BE49-F238E27FC236}">
                <a16:creationId xmlns:a16="http://schemas.microsoft.com/office/drawing/2014/main" id="{BDCF112A-C70C-8064-55D2-2BDB96AF09DA}"/>
              </a:ext>
            </a:extLst>
          </p:cNvPr>
          <p:cNvSpPr txBox="1"/>
          <p:nvPr/>
        </p:nvSpPr>
        <p:spPr>
          <a:xfrm>
            <a:off x="1200200" y="7706171"/>
            <a:ext cx="2221058" cy="415498"/>
          </a:xfrm>
          <a:prstGeom prst="rect">
            <a:avLst/>
          </a:prstGeom>
          <a:noFill/>
        </p:spPr>
        <p:txBody>
          <a:bodyPr wrap="square" rtlCol="0">
            <a:spAutoFit/>
          </a:bodyPr>
          <a:lstStyle/>
          <a:p>
            <a:pPr algn="ctr" defTabSz="1371600">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PED</a:t>
            </a:r>
            <a:endParaRPr lang="zh-CN" altLang="en-US"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下箭头 225">
            <a:extLst>
              <a:ext uri="{FF2B5EF4-FFF2-40B4-BE49-F238E27FC236}">
                <a16:creationId xmlns:a16="http://schemas.microsoft.com/office/drawing/2014/main" id="{3AD5B929-0AED-E204-CF1F-678CCF11FA23}"/>
              </a:ext>
            </a:extLst>
          </p:cNvPr>
          <p:cNvSpPr/>
          <p:nvPr/>
        </p:nvSpPr>
        <p:spPr>
          <a:xfrm rot="10800000">
            <a:off x="2010311" y="6837974"/>
            <a:ext cx="615243" cy="780723"/>
          </a:xfrm>
          <a:prstGeom prst="downArrow">
            <a:avLst/>
          </a:prstGeom>
          <a:solidFill>
            <a:srgbClr val="B74919"/>
          </a:solidFill>
          <a:ln w="12700" cap="flat" cmpd="sng" algn="ctr">
            <a:solidFill>
              <a:srgbClr val="B74919">
                <a:shade val="50000"/>
              </a:srgbClr>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29" name="下箭头 228">
            <a:extLst>
              <a:ext uri="{FF2B5EF4-FFF2-40B4-BE49-F238E27FC236}">
                <a16:creationId xmlns:a16="http://schemas.microsoft.com/office/drawing/2014/main" id="{4A1208BB-7181-5891-642B-BC63A55AB207}"/>
              </a:ext>
            </a:extLst>
          </p:cNvPr>
          <p:cNvSpPr/>
          <p:nvPr/>
        </p:nvSpPr>
        <p:spPr>
          <a:xfrm rot="10800000">
            <a:off x="2010311" y="3631332"/>
            <a:ext cx="615243" cy="837222"/>
          </a:xfrm>
          <a:prstGeom prst="downArrow">
            <a:avLst/>
          </a:prstGeom>
          <a:solidFill>
            <a:srgbClr val="B74919"/>
          </a:solidFill>
          <a:ln w="12700" cap="flat" cmpd="sng" algn="ctr">
            <a:solidFill>
              <a:srgbClr val="B74919">
                <a:shade val="50000"/>
              </a:srgbClr>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30" name="文本框 29">
            <a:extLst>
              <a:ext uri="{FF2B5EF4-FFF2-40B4-BE49-F238E27FC236}">
                <a16:creationId xmlns:a16="http://schemas.microsoft.com/office/drawing/2014/main" id="{E0B44EDA-8976-4DDB-BDAE-272272AF6D15}"/>
              </a:ext>
            </a:extLst>
          </p:cNvPr>
          <p:cNvSpPr txBox="1"/>
          <p:nvPr/>
        </p:nvSpPr>
        <p:spPr>
          <a:xfrm>
            <a:off x="1223747" y="4601291"/>
            <a:ext cx="2221058" cy="415498"/>
          </a:xfrm>
          <a:prstGeom prst="rect">
            <a:avLst/>
          </a:prstGeom>
          <a:noFill/>
        </p:spPr>
        <p:txBody>
          <a:bodyPr wrap="square" rtlCol="0">
            <a:spAutoFit/>
          </a:bodyPr>
          <a:lstStyle/>
          <a:p>
            <a:pPr algn="ctr" defTabSz="1371600">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Service Network</a:t>
            </a:r>
            <a:endParaRPr lang="zh-CN" altLang="en-US"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EEDD0E4F-02ED-5509-28BB-CF7101909863}"/>
              </a:ext>
            </a:extLst>
          </p:cNvPr>
          <p:cNvSpPr txBox="1"/>
          <p:nvPr/>
        </p:nvSpPr>
        <p:spPr>
          <a:xfrm>
            <a:off x="1254212" y="6118075"/>
            <a:ext cx="2702678" cy="738664"/>
          </a:xfrm>
          <a:prstGeom prst="rect">
            <a:avLst/>
          </a:prstGeom>
          <a:noFill/>
        </p:spPr>
        <p:txBody>
          <a:bodyPr wrap="square" rtlCol="0">
            <a:spAutoFit/>
          </a:bodyPr>
          <a:lstStyle/>
          <a:p>
            <a:pPr defTabSz="1371600">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Energy Optimization Allocation Network</a:t>
            </a:r>
            <a:endParaRPr lang="zh-CN" altLang="en-US"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32" name="矩形 31">
            <a:extLst>
              <a:ext uri="{FF2B5EF4-FFF2-40B4-BE49-F238E27FC236}">
                <a16:creationId xmlns:a16="http://schemas.microsoft.com/office/drawing/2014/main" id="{70365FB3-FB59-9148-3B06-624946689B97}"/>
              </a:ext>
            </a:extLst>
          </p:cNvPr>
          <p:cNvSpPr/>
          <p:nvPr/>
        </p:nvSpPr>
        <p:spPr>
          <a:xfrm>
            <a:off x="2175509" y="5216702"/>
            <a:ext cx="307622" cy="177545"/>
          </a:xfrm>
          <a:prstGeom prst="rect">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33" name="矩形 32">
            <a:extLst>
              <a:ext uri="{FF2B5EF4-FFF2-40B4-BE49-F238E27FC236}">
                <a16:creationId xmlns:a16="http://schemas.microsoft.com/office/drawing/2014/main" id="{BA2A57A9-8570-39FB-0FE3-BC7F46B2809F}"/>
              </a:ext>
            </a:extLst>
          </p:cNvPr>
          <p:cNvSpPr/>
          <p:nvPr/>
        </p:nvSpPr>
        <p:spPr>
          <a:xfrm>
            <a:off x="2175509" y="5546542"/>
            <a:ext cx="307622" cy="177545"/>
          </a:xfrm>
          <a:prstGeom prst="rect">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34" name="矩形 33">
            <a:extLst>
              <a:ext uri="{FF2B5EF4-FFF2-40B4-BE49-F238E27FC236}">
                <a16:creationId xmlns:a16="http://schemas.microsoft.com/office/drawing/2014/main" id="{EFB401D4-6492-67EF-9880-3285F62D39D5}"/>
              </a:ext>
            </a:extLst>
          </p:cNvPr>
          <p:cNvSpPr/>
          <p:nvPr/>
        </p:nvSpPr>
        <p:spPr>
          <a:xfrm>
            <a:off x="2175509" y="5866030"/>
            <a:ext cx="307622" cy="177545"/>
          </a:xfrm>
          <a:prstGeom prst="rect">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cxnSp>
        <p:nvCxnSpPr>
          <p:cNvPr id="4" name="直接连接符 3">
            <a:extLst>
              <a:ext uri="{FF2B5EF4-FFF2-40B4-BE49-F238E27FC236}">
                <a16:creationId xmlns:a16="http://schemas.microsoft.com/office/drawing/2014/main" id="{89E01FD2-6911-6ABC-BB7A-93B3BC00CD44}"/>
              </a:ext>
            </a:extLst>
          </p:cNvPr>
          <p:cNvCxnSpPr/>
          <p:nvPr/>
        </p:nvCxnSpPr>
        <p:spPr>
          <a:xfrm>
            <a:off x="14313042" y="8127505"/>
            <a:ext cx="0" cy="1209194"/>
          </a:xfrm>
          <a:prstGeom prst="line">
            <a:avLst/>
          </a:prstGeom>
          <a:noFill/>
          <a:ln w="19050" cap="flat" cmpd="sng" algn="ctr">
            <a:solidFill>
              <a:srgbClr val="B74919"/>
            </a:solidFill>
            <a:prstDash val="solid"/>
            <a:miter lim="800000"/>
          </a:ln>
          <a:effectLst/>
        </p:spPr>
      </p:cxnSp>
      <p:cxnSp>
        <p:nvCxnSpPr>
          <p:cNvPr id="10" name="直接连接符 9">
            <a:extLst>
              <a:ext uri="{FF2B5EF4-FFF2-40B4-BE49-F238E27FC236}">
                <a16:creationId xmlns:a16="http://schemas.microsoft.com/office/drawing/2014/main" id="{6BCDA25D-68BF-642E-15D2-5AD567644B6F}"/>
              </a:ext>
            </a:extLst>
          </p:cNvPr>
          <p:cNvCxnSpPr/>
          <p:nvPr/>
        </p:nvCxnSpPr>
        <p:spPr>
          <a:xfrm>
            <a:off x="14322000" y="3299090"/>
            <a:ext cx="8163" cy="1622252"/>
          </a:xfrm>
          <a:prstGeom prst="line">
            <a:avLst/>
          </a:prstGeom>
          <a:noFill/>
          <a:ln w="19050" cap="flat" cmpd="sng" algn="ctr">
            <a:solidFill>
              <a:srgbClr val="B74919"/>
            </a:solidFill>
            <a:prstDash val="solid"/>
            <a:miter lim="800000"/>
          </a:ln>
          <a:effectLst/>
        </p:spPr>
      </p:cxnSp>
      <p:sp>
        <p:nvSpPr>
          <p:cNvPr id="13" name="文本框 12">
            <a:extLst>
              <a:ext uri="{FF2B5EF4-FFF2-40B4-BE49-F238E27FC236}">
                <a16:creationId xmlns:a16="http://schemas.microsoft.com/office/drawing/2014/main" id="{577DD8F7-3A8E-6C46-388E-B1DDCA0913BE}"/>
              </a:ext>
            </a:extLst>
          </p:cNvPr>
          <p:cNvSpPr txBox="1"/>
          <p:nvPr/>
        </p:nvSpPr>
        <p:spPr>
          <a:xfrm>
            <a:off x="14311412" y="7986386"/>
            <a:ext cx="4080510" cy="1289071"/>
          </a:xfrm>
          <a:prstGeom prst="rect">
            <a:avLst/>
          </a:prstGeom>
          <a:noFill/>
        </p:spPr>
        <p:txBody>
          <a:bodyPr wrap="square" rtlCol="0">
            <a:spAutoFit/>
          </a:bodyPr>
          <a:lstStyle/>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High proportion of clean energy</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Active distribution network</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Distributed energy Smart microgrid</a:t>
            </a:r>
          </a:p>
        </p:txBody>
      </p:sp>
      <p:grpSp>
        <p:nvGrpSpPr>
          <p:cNvPr id="8" name="组合 7">
            <a:extLst>
              <a:ext uri="{FF2B5EF4-FFF2-40B4-BE49-F238E27FC236}">
                <a16:creationId xmlns:a16="http://schemas.microsoft.com/office/drawing/2014/main" id="{8026BF60-7500-1EE9-E972-3E9A4B4DC25D}"/>
              </a:ext>
            </a:extLst>
          </p:cNvPr>
          <p:cNvGrpSpPr/>
          <p:nvPr/>
        </p:nvGrpSpPr>
        <p:grpSpPr>
          <a:xfrm>
            <a:off x="3828215" y="4876809"/>
            <a:ext cx="14543285" cy="1716786"/>
            <a:chOff x="2565124" y="2909353"/>
            <a:chExt cx="9695523" cy="1144524"/>
          </a:xfrm>
        </p:grpSpPr>
        <p:grpSp>
          <p:nvGrpSpPr>
            <p:cNvPr id="22" name="组合 21">
              <a:extLst>
                <a:ext uri="{FF2B5EF4-FFF2-40B4-BE49-F238E27FC236}">
                  <a16:creationId xmlns:a16="http://schemas.microsoft.com/office/drawing/2014/main" id="{163F476B-106C-3FC2-27DF-0C4D9E367E74}"/>
                </a:ext>
              </a:extLst>
            </p:cNvPr>
            <p:cNvGrpSpPr/>
            <p:nvPr/>
          </p:nvGrpSpPr>
          <p:grpSpPr>
            <a:xfrm>
              <a:off x="2565124" y="3071637"/>
              <a:ext cx="6897028" cy="982240"/>
              <a:chOff x="1940596" y="5165962"/>
              <a:chExt cx="8475884" cy="1296144"/>
            </a:xfrm>
          </p:grpSpPr>
          <p:sp>
            <p:nvSpPr>
              <p:cNvPr id="86" name="平行四边形 85">
                <a:extLst>
                  <a:ext uri="{FF2B5EF4-FFF2-40B4-BE49-F238E27FC236}">
                    <a16:creationId xmlns:a16="http://schemas.microsoft.com/office/drawing/2014/main" id="{D9EE1EA3-4D4B-A0FA-826B-CD094EFE66F0}"/>
                  </a:ext>
                </a:extLst>
              </p:cNvPr>
              <p:cNvSpPr/>
              <p:nvPr/>
            </p:nvSpPr>
            <p:spPr>
              <a:xfrm>
                <a:off x="3215680" y="5165962"/>
                <a:ext cx="7200800" cy="1296144"/>
              </a:xfrm>
              <a:prstGeom prst="parallelogram">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grpSp>
            <p:nvGrpSpPr>
              <p:cNvPr id="87" name="组合 86">
                <a:extLst>
                  <a:ext uri="{FF2B5EF4-FFF2-40B4-BE49-F238E27FC236}">
                    <a16:creationId xmlns:a16="http://schemas.microsoft.com/office/drawing/2014/main" id="{6B8E335D-EC80-A807-5468-B98FB5281AF7}"/>
                  </a:ext>
                </a:extLst>
              </p:cNvPr>
              <p:cNvGrpSpPr/>
              <p:nvPr/>
            </p:nvGrpSpPr>
            <p:grpSpPr>
              <a:xfrm>
                <a:off x="4395427" y="5311029"/>
                <a:ext cx="5802349" cy="824027"/>
                <a:chOff x="4395427" y="3294805"/>
                <a:chExt cx="5802349" cy="824027"/>
              </a:xfrm>
            </p:grpSpPr>
            <p:sp>
              <p:nvSpPr>
                <p:cNvPr id="90" name="文本框 89">
                  <a:extLst>
                    <a:ext uri="{FF2B5EF4-FFF2-40B4-BE49-F238E27FC236}">
                      <a16:creationId xmlns:a16="http://schemas.microsoft.com/office/drawing/2014/main" id="{69CF1B09-1EEB-25F2-4513-095C779DDE8D}"/>
                    </a:ext>
                  </a:extLst>
                </p:cNvPr>
                <p:cNvSpPr txBox="1"/>
                <p:nvPr/>
              </p:nvSpPr>
              <p:spPr>
                <a:xfrm>
                  <a:off x="4395427" y="3321365"/>
                  <a:ext cx="1545196" cy="263649"/>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Smart home</a:t>
                  </a:r>
                </a:p>
              </p:txBody>
            </p:sp>
            <p:sp>
              <p:nvSpPr>
                <p:cNvPr id="91" name="文本框 90">
                  <a:extLst>
                    <a:ext uri="{FF2B5EF4-FFF2-40B4-BE49-F238E27FC236}">
                      <a16:creationId xmlns:a16="http://schemas.microsoft.com/office/drawing/2014/main" id="{8D539886-1F03-7AD3-BA40-15AF38DBDA5A}"/>
                    </a:ext>
                  </a:extLst>
                </p:cNvPr>
                <p:cNvSpPr txBox="1"/>
                <p:nvPr/>
              </p:nvSpPr>
              <p:spPr>
                <a:xfrm>
                  <a:off x="4420545" y="3855183"/>
                  <a:ext cx="1733094" cy="26364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Electric vehicle</a:t>
                  </a:r>
                </a:p>
              </p:txBody>
            </p:sp>
            <p:sp>
              <p:nvSpPr>
                <p:cNvPr id="92" name="文本框 91">
                  <a:extLst>
                    <a:ext uri="{FF2B5EF4-FFF2-40B4-BE49-F238E27FC236}">
                      <a16:creationId xmlns:a16="http://schemas.microsoft.com/office/drawing/2014/main" id="{72DB0EDE-339E-2A29-9BAC-B3E294838991}"/>
                    </a:ext>
                  </a:extLst>
                </p:cNvPr>
                <p:cNvSpPr txBox="1"/>
                <p:nvPr/>
              </p:nvSpPr>
              <p:spPr>
                <a:xfrm>
                  <a:off x="6387086" y="3321366"/>
                  <a:ext cx="1975980" cy="26364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Intelligent Building</a:t>
                  </a:r>
                </a:p>
              </p:txBody>
            </p:sp>
            <p:sp>
              <p:nvSpPr>
                <p:cNvPr id="93" name="文本框 92">
                  <a:extLst>
                    <a:ext uri="{FF2B5EF4-FFF2-40B4-BE49-F238E27FC236}">
                      <a16:creationId xmlns:a16="http://schemas.microsoft.com/office/drawing/2014/main" id="{F5CE6295-FF5C-5609-402D-4D76E05B1606}"/>
                    </a:ext>
                  </a:extLst>
                </p:cNvPr>
                <p:cNvSpPr txBox="1"/>
                <p:nvPr/>
              </p:nvSpPr>
              <p:spPr>
                <a:xfrm>
                  <a:off x="6223304" y="3855183"/>
                  <a:ext cx="2410838" cy="26364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Intelligent Communities</a:t>
                  </a:r>
                </a:p>
              </p:txBody>
            </p:sp>
            <p:sp>
              <p:nvSpPr>
                <p:cNvPr id="94" name="文本框 93">
                  <a:extLst>
                    <a:ext uri="{FF2B5EF4-FFF2-40B4-BE49-F238E27FC236}">
                      <a16:creationId xmlns:a16="http://schemas.microsoft.com/office/drawing/2014/main" id="{8A6CA03C-EDD0-B0AB-87F8-FB60DC7CE888}"/>
                    </a:ext>
                  </a:extLst>
                </p:cNvPr>
                <p:cNvSpPr txBox="1"/>
                <p:nvPr/>
              </p:nvSpPr>
              <p:spPr>
                <a:xfrm>
                  <a:off x="8386360" y="3294805"/>
                  <a:ext cx="1811416" cy="263649"/>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Public space</a:t>
                  </a:r>
                  <a:endParaRPr lang="zh-CN" altLang="en-US"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88" name="流程图: 终止 87">
                <a:extLst>
                  <a:ext uri="{FF2B5EF4-FFF2-40B4-BE49-F238E27FC236}">
                    <a16:creationId xmlns:a16="http://schemas.microsoft.com/office/drawing/2014/main" id="{618F61CF-2B0E-3128-9D3E-D961F61F768E}"/>
                  </a:ext>
                </a:extLst>
              </p:cNvPr>
              <p:cNvSpPr/>
              <p:nvPr/>
            </p:nvSpPr>
            <p:spPr>
              <a:xfrm>
                <a:off x="1940596" y="5540475"/>
                <a:ext cx="2254731" cy="635281"/>
              </a:xfrm>
              <a:prstGeom prst="flowChartTerminator">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89" name="文本框 88">
                <a:extLst>
                  <a:ext uri="{FF2B5EF4-FFF2-40B4-BE49-F238E27FC236}">
                    <a16:creationId xmlns:a16="http://schemas.microsoft.com/office/drawing/2014/main" id="{90EAEEB4-E606-025C-42CD-5C3B71B7C552}"/>
                  </a:ext>
                </a:extLst>
              </p:cNvPr>
              <p:cNvSpPr txBox="1"/>
              <p:nvPr/>
            </p:nvSpPr>
            <p:spPr>
              <a:xfrm>
                <a:off x="2211328" y="5576421"/>
                <a:ext cx="1837987" cy="539540"/>
              </a:xfrm>
              <a:prstGeom prst="rect">
                <a:avLst/>
              </a:prstGeom>
              <a:noFill/>
            </p:spPr>
            <p:txBody>
              <a:bodyPr wrap="square" rtlCol="0">
                <a:spAutoFit/>
              </a:bodyPr>
              <a:lstStyle/>
              <a:p>
                <a:pPr algn="ctr" defTabSz="1371600">
                  <a:lnSpc>
                    <a:spcPts val="1950"/>
                  </a:lnSpc>
                  <a:buClrTx/>
                  <a:defRPr/>
                </a:pPr>
                <a:r>
                  <a:rPr lang="en-US" altLang="zh-CN"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User interaction</a:t>
                </a:r>
                <a:endParaRPr lang="zh-CN" altLang="en-US"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6" name="文本框 25">
              <a:extLst>
                <a:ext uri="{FF2B5EF4-FFF2-40B4-BE49-F238E27FC236}">
                  <a16:creationId xmlns:a16="http://schemas.microsoft.com/office/drawing/2014/main" id="{87AA0595-9A36-D43D-DB48-2AAB16B8935A}"/>
                </a:ext>
              </a:extLst>
            </p:cNvPr>
            <p:cNvSpPr txBox="1"/>
            <p:nvPr/>
          </p:nvSpPr>
          <p:spPr>
            <a:xfrm>
              <a:off x="7970499" y="3603275"/>
              <a:ext cx="1335471" cy="199798"/>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Public lighting</a:t>
              </a:r>
            </a:p>
          </p:txBody>
        </p:sp>
        <p:cxnSp>
          <p:nvCxnSpPr>
            <p:cNvPr id="11" name="直接连接符 10">
              <a:extLst>
                <a:ext uri="{FF2B5EF4-FFF2-40B4-BE49-F238E27FC236}">
                  <a16:creationId xmlns:a16="http://schemas.microsoft.com/office/drawing/2014/main" id="{F5EDB47A-56D5-989D-8915-7A2BCAF9F305}"/>
                </a:ext>
              </a:extLst>
            </p:cNvPr>
            <p:cNvCxnSpPr/>
            <p:nvPr/>
          </p:nvCxnSpPr>
          <p:spPr>
            <a:xfrm>
              <a:off x="9542028" y="3121730"/>
              <a:ext cx="0" cy="806129"/>
            </a:xfrm>
            <a:prstGeom prst="line">
              <a:avLst/>
            </a:prstGeom>
            <a:noFill/>
            <a:ln w="19050" cap="flat" cmpd="sng" algn="ctr">
              <a:solidFill>
                <a:srgbClr val="B74919"/>
              </a:solidFill>
              <a:prstDash val="solid"/>
              <a:miter lim="800000"/>
            </a:ln>
            <a:effectLst/>
          </p:spPr>
        </p:cxnSp>
        <p:sp>
          <p:nvSpPr>
            <p:cNvPr id="15" name="文本框 14">
              <a:extLst>
                <a:ext uri="{FF2B5EF4-FFF2-40B4-BE49-F238E27FC236}">
                  <a16:creationId xmlns:a16="http://schemas.microsoft.com/office/drawing/2014/main" id="{9F5F1505-8B8B-434E-C60D-94B433385452}"/>
                </a:ext>
              </a:extLst>
            </p:cNvPr>
            <p:cNvSpPr txBox="1"/>
            <p:nvPr/>
          </p:nvSpPr>
          <p:spPr>
            <a:xfrm>
              <a:off x="9554912" y="2909353"/>
              <a:ext cx="2705735" cy="1136379"/>
            </a:xfrm>
            <a:prstGeom prst="rect">
              <a:avLst/>
            </a:prstGeom>
            <a:noFill/>
          </p:spPr>
          <p:txBody>
            <a:bodyPr wrap="square" rtlCol="0">
              <a:spAutoFit/>
            </a:bodyPr>
            <a:lstStyle/>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Demand response</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Integrated energy service</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Power big data</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Energy distribution and consumption</a:t>
              </a:r>
            </a:p>
          </p:txBody>
        </p:sp>
      </p:grpSp>
      <p:grpSp>
        <p:nvGrpSpPr>
          <p:cNvPr id="104" name="组合 103">
            <a:extLst>
              <a:ext uri="{FF2B5EF4-FFF2-40B4-BE49-F238E27FC236}">
                <a16:creationId xmlns:a16="http://schemas.microsoft.com/office/drawing/2014/main" id="{64213311-1172-86B0-391C-61D11B4B89AB}"/>
              </a:ext>
            </a:extLst>
          </p:cNvPr>
          <p:cNvGrpSpPr/>
          <p:nvPr/>
        </p:nvGrpSpPr>
        <p:grpSpPr>
          <a:xfrm>
            <a:off x="3670529" y="6669110"/>
            <a:ext cx="14289971" cy="1576715"/>
            <a:chOff x="2440065" y="4159972"/>
            <a:chExt cx="9526647" cy="1051143"/>
          </a:xfrm>
        </p:grpSpPr>
        <p:grpSp>
          <p:nvGrpSpPr>
            <p:cNvPr id="21" name="组合 20">
              <a:extLst>
                <a:ext uri="{FF2B5EF4-FFF2-40B4-BE49-F238E27FC236}">
                  <a16:creationId xmlns:a16="http://schemas.microsoft.com/office/drawing/2014/main" id="{8337E75E-7D58-4C12-0A38-87724174D23B}"/>
                </a:ext>
              </a:extLst>
            </p:cNvPr>
            <p:cNvGrpSpPr/>
            <p:nvPr/>
          </p:nvGrpSpPr>
          <p:grpSpPr>
            <a:xfrm>
              <a:off x="2440065" y="4228875"/>
              <a:ext cx="7022087" cy="982240"/>
              <a:chOff x="1786909" y="5165962"/>
              <a:chExt cx="8629571" cy="1296144"/>
            </a:xfrm>
          </p:grpSpPr>
          <p:sp>
            <p:nvSpPr>
              <p:cNvPr id="95" name="平行四边形 94">
                <a:extLst>
                  <a:ext uri="{FF2B5EF4-FFF2-40B4-BE49-F238E27FC236}">
                    <a16:creationId xmlns:a16="http://schemas.microsoft.com/office/drawing/2014/main" id="{476290A4-E83B-4370-D227-1ACF0800681A}"/>
                  </a:ext>
                </a:extLst>
              </p:cNvPr>
              <p:cNvSpPr/>
              <p:nvPr/>
            </p:nvSpPr>
            <p:spPr>
              <a:xfrm>
                <a:off x="3215680" y="5165962"/>
                <a:ext cx="7200800" cy="1296144"/>
              </a:xfrm>
              <a:prstGeom prst="parallelogram">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grpSp>
            <p:nvGrpSpPr>
              <p:cNvPr id="96" name="组合 95">
                <a:extLst>
                  <a:ext uri="{FF2B5EF4-FFF2-40B4-BE49-F238E27FC236}">
                    <a16:creationId xmlns:a16="http://schemas.microsoft.com/office/drawing/2014/main" id="{1EC8A1BD-AA11-650D-1DEB-4517B23F93F5}"/>
                  </a:ext>
                </a:extLst>
              </p:cNvPr>
              <p:cNvGrpSpPr/>
              <p:nvPr/>
            </p:nvGrpSpPr>
            <p:grpSpPr>
              <a:xfrm>
                <a:off x="4348842" y="5509796"/>
                <a:ext cx="6065508" cy="288372"/>
                <a:chOff x="4348842" y="3493572"/>
                <a:chExt cx="6065508" cy="288372"/>
              </a:xfrm>
            </p:grpSpPr>
            <p:sp>
              <p:nvSpPr>
                <p:cNvPr id="99" name="文本框 98">
                  <a:extLst>
                    <a:ext uri="{FF2B5EF4-FFF2-40B4-BE49-F238E27FC236}">
                      <a16:creationId xmlns:a16="http://schemas.microsoft.com/office/drawing/2014/main" id="{A0FECDF2-5F4D-53C2-FE5B-E0665CD30410}"/>
                    </a:ext>
                  </a:extLst>
                </p:cNvPr>
                <p:cNvSpPr txBox="1"/>
                <p:nvPr/>
              </p:nvSpPr>
              <p:spPr>
                <a:xfrm>
                  <a:off x="4348842" y="3493572"/>
                  <a:ext cx="1829701" cy="263650"/>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Dispatch network</a:t>
                  </a:r>
                </a:p>
              </p:txBody>
            </p:sp>
            <p:sp>
              <p:nvSpPr>
                <p:cNvPr id="100" name="文本框 99">
                  <a:extLst>
                    <a:ext uri="{FF2B5EF4-FFF2-40B4-BE49-F238E27FC236}">
                      <a16:creationId xmlns:a16="http://schemas.microsoft.com/office/drawing/2014/main" id="{8ED7A256-DC8A-29B0-A889-2B2BCF82CD29}"/>
                    </a:ext>
                  </a:extLst>
                </p:cNvPr>
                <p:cNvSpPr txBox="1"/>
                <p:nvPr/>
              </p:nvSpPr>
              <p:spPr>
                <a:xfrm>
                  <a:off x="6341238" y="3518294"/>
                  <a:ext cx="1829701" cy="263650"/>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Internet of Things</a:t>
                  </a:r>
                </a:p>
              </p:txBody>
            </p:sp>
            <p:sp>
              <p:nvSpPr>
                <p:cNvPr id="101" name="文本框 100">
                  <a:extLst>
                    <a:ext uri="{FF2B5EF4-FFF2-40B4-BE49-F238E27FC236}">
                      <a16:creationId xmlns:a16="http://schemas.microsoft.com/office/drawing/2014/main" id="{451C2E88-73CB-56B2-8FDB-B372AAD243E9}"/>
                    </a:ext>
                  </a:extLst>
                </p:cNvPr>
                <p:cNvSpPr txBox="1"/>
                <p:nvPr/>
              </p:nvSpPr>
              <p:spPr>
                <a:xfrm>
                  <a:off x="8279450" y="3493572"/>
                  <a:ext cx="2134900" cy="263649"/>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Internet of Vehicles</a:t>
                  </a:r>
                </a:p>
              </p:txBody>
            </p:sp>
          </p:grpSp>
          <p:sp>
            <p:nvSpPr>
              <p:cNvPr id="97" name="流程图: 终止 96">
                <a:extLst>
                  <a:ext uri="{FF2B5EF4-FFF2-40B4-BE49-F238E27FC236}">
                    <a16:creationId xmlns:a16="http://schemas.microsoft.com/office/drawing/2014/main" id="{92A32D56-CF69-90AD-20FB-38CE8A442DA5}"/>
                  </a:ext>
                </a:extLst>
              </p:cNvPr>
              <p:cNvSpPr/>
              <p:nvPr/>
            </p:nvSpPr>
            <p:spPr>
              <a:xfrm>
                <a:off x="1940596" y="5540475"/>
                <a:ext cx="2254731" cy="635281"/>
              </a:xfrm>
              <a:prstGeom prst="flowChartTerminator">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98" name="文本框 97">
                <a:extLst>
                  <a:ext uri="{FF2B5EF4-FFF2-40B4-BE49-F238E27FC236}">
                    <a16:creationId xmlns:a16="http://schemas.microsoft.com/office/drawing/2014/main" id="{610890F6-7E53-21BC-687C-7E69849052B1}"/>
                  </a:ext>
                </a:extLst>
              </p:cNvPr>
              <p:cNvSpPr txBox="1"/>
              <p:nvPr/>
            </p:nvSpPr>
            <p:spPr>
              <a:xfrm>
                <a:off x="1786909" y="5691486"/>
                <a:ext cx="2493709" cy="313910"/>
              </a:xfrm>
              <a:prstGeom prst="rect">
                <a:avLst/>
              </a:prstGeom>
              <a:noFill/>
            </p:spPr>
            <p:txBody>
              <a:bodyPr wrap="square" rtlCol="0">
                <a:spAutoFit/>
              </a:bodyPr>
              <a:lstStyle/>
              <a:p>
                <a:pPr algn="ctr" defTabSz="1371600">
                  <a:lnSpc>
                    <a:spcPts val="1950"/>
                  </a:lnSpc>
                  <a:buClrTx/>
                  <a:defRPr/>
                </a:pPr>
                <a:r>
                  <a:rPr lang="en-US" altLang="zh-CN"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ICT</a:t>
                </a:r>
              </a:p>
            </p:txBody>
          </p:sp>
        </p:grpSp>
        <p:cxnSp>
          <p:nvCxnSpPr>
            <p:cNvPr id="9" name="直接连接符 8">
              <a:extLst>
                <a:ext uri="{FF2B5EF4-FFF2-40B4-BE49-F238E27FC236}">
                  <a16:creationId xmlns:a16="http://schemas.microsoft.com/office/drawing/2014/main" id="{10EF187C-4C1D-8045-78E5-5C99FB215192}"/>
                </a:ext>
              </a:extLst>
            </p:cNvPr>
            <p:cNvCxnSpPr/>
            <p:nvPr/>
          </p:nvCxnSpPr>
          <p:spPr>
            <a:xfrm>
              <a:off x="9542028" y="4273000"/>
              <a:ext cx="0" cy="806129"/>
            </a:xfrm>
            <a:prstGeom prst="line">
              <a:avLst/>
            </a:prstGeom>
            <a:noFill/>
            <a:ln w="19050" cap="flat" cmpd="sng" algn="ctr">
              <a:solidFill>
                <a:srgbClr val="B74919"/>
              </a:solidFill>
              <a:prstDash val="solid"/>
              <a:miter lim="800000"/>
            </a:ln>
            <a:effectLst/>
          </p:spPr>
        </p:cxnSp>
        <p:sp>
          <p:nvSpPr>
            <p:cNvPr id="14" name="文本框 13">
              <a:extLst>
                <a:ext uri="{FF2B5EF4-FFF2-40B4-BE49-F238E27FC236}">
                  <a16:creationId xmlns:a16="http://schemas.microsoft.com/office/drawing/2014/main" id="{4BADA840-EA54-77B0-F097-425DDEB7D2CC}"/>
                </a:ext>
              </a:extLst>
            </p:cNvPr>
            <p:cNvSpPr txBox="1"/>
            <p:nvPr/>
          </p:nvSpPr>
          <p:spPr>
            <a:xfrm>
              <a:off x="9528732" y="4159972"/>
              <a:ext cx="2437980" cy="863313"/>
            </a:xfrm>
            <a:prstGeom prst="rect">
              <a:avLst/>
            </a:prstGeom>
            <a:noFill/>
          </p:spPr>
          <p:txBody>
            <a:bodyPr wrap="square" rtlCol="0">
              <a:spAutoFit/>
            </a:bodyPr>
            <a:lstStyle/>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Optical fiber backbone network</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Power fiber to home</a:t>
              </a: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WiFi、5G</a:t>
              </a:r>
            </a:p>
          </p:txBody>
        </p:sp>
        <p:sp>
          <p:nvSpPr>
            <p:cNvPr id="81" name="文本框 80">
              <a:extLst>
                <a:ext uri="{FF2B5EF4-FFF2-40B4-BE49-F238E27FC236}">
                  <a16:creationId xmlns:a16="http://schemas.microsoft.com/office/drawing/2014/main" id="{C2224467-A61B-4480-02AE-C4FC45401436}"/>
                </a:ext>
              </a:extLst>
            </p:cNvPr>
            <p:cNvSpPr txBox="1"/>
            <p:nvPr/>
          </p:nvSpPr>
          <p:spPr>
            <a:xfrm>
              <a:off x="7049771" y="4814314"/>
              <a:ext cx="1981227" cy="199798"/>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Public service platform</a:t>
              </a:r>
            </a:p>
          </p:txBody>
        </p:sp>
        <p:sp>
          <p:nvSpPr>
            <p:cNvPr id="83" name="文本框 82">
              <a:extLst>
                <a:ext uri="{FF2B5EF4-FFF2-40B4-BE49-F238E27FC236}">
                  <a16:creationId xmlns:a16="http://schemas.microsoft.com/office/drawing/2014/main" id="{B6048AF0-73F9-17AB-B707-9CC8F6584E00}"/>
                </a:ext>
              </a:extLst>
            </p:cNvPr>
            <p:cNvSpPr txBox="1"/>
            <p:nvPr/>
          </p:nvSpPr>
          <p:spPr>
            <a:xfrm>
              <a:off x="4392897" y="4854261"/>
              <a:ext cx="2295985" cy="199798"/>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Electrical service network</a:t>
              </a:r>
            </a:p>
          </p:txBody>
        </p:sp>
      </p:grpSp>
      <p:sp>
        <p:nvSpPr>
          <p:cNvPr id="17" name="文本框 16">
            <a:extLst>
              <a:ext uri="{FF2B5EF4-FFF2-40B4-BE49-F238E27FC236}">
                <a16:creationId xmlns:a16="http://schemas.microsoft.com/office/drawing/2014/main" id="{1CB02799-CB6D-7EB9-63F0-C9E7846D23DD}"/>
              </a:ext>
            </a:extLst>
          </p:cNvPr>
          <p:cNvSpPr txBox="1"/>
          <p:nvPr/>
        </p:nvSpPr>
        <p:spPr>
          <a:xfrm>
            <a:off x="14323473" y="3701314"/>
            <a:ext cx="2726007" cy="873572"/>
          </a:xfrm>
          <a:prstGeom prst="rect">
            <a:avLst/>
          </a:prstGeom>
          <a:noFill/>
        </p:spPr>
        <p:txBody>
          <a:bodyPr wrap="square" rtlCol="0">
            <a:spAutoFit/>
          </a:bodyPr>
          <a:lstStyle/>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Net zero</a:t>
            </a:r>
            <a:endParaRPr lang="zh-CN" altLang="en-US"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Low-carbon lifestyle</a:t>
            </a:r>
          </a:p>
        </p:txBody>
      </p:sp>
      <p:sp>
        <p:nvSpPr>
          <p:cNvPr id="19" name="矩形 18">
            <a:extLst>
              <a:ext uri="{FF2B5EF4-FFF2-40B4-BE49-F238E27FC236}">
                <a16:creationId xmlns:a16="http://schemas.microsoft.com/office/drawing/2014/main" id="{43475643-0326-734B-DA21-156D278A3696}"/>
              </a:ext>
            </a:extLst>
          </p:cNvPr>
          <p:cNvSpPr/>
          <p:nvPr>
            <p:custDataLst>
              <p:tags r:id="rId1"/>
            </p:custDataLst>
          </p:nvPr>
        </p:nvSpPr>
        <p:spPr>
          <a:xfrm>
            <a:off x="30480" y="701041"/>
            <a:ext cx="15321045" cy="312341"/>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srgbClr val="FFFFFF"/>
              </a:solidFill>
              <a:latin typeface="Arial" panose="020B0604020202020204"/>
              <a:ea typeface="微软雅黑" panose="020B0503020204020204" pitchFamily="34" charset="-122"/>
            </a:endParaRPr>
          </a:p>
        </p:txBody>
      </p:sp>
      <p:sp>
        <p:nvSpPr>
          <p:cNvPr id="103" name="Title 6">
            <a:extLst>
              <a:ext uri="{FF2B5EF4-FFF2-40B4-BE49-F238E27FC236}">
                <a16:creationId xmlns:a16="http://schemas.microsoft.com/office/drawing/2014/main" id="{45E31D78-A91E-791A-6E63-A197248E4204}"/>
              </a:ext>
            </a:extLst>
          </p:cNvPr>
          <p:cNvSpPr txBox="1"/>
          <p:nvPr>
            <p:custDataLst>
              <p:tags r:id="rId2"/>
            </p:custDataLst>
          </p:nvPr>
        </p:nvSpPr>
        <p:spPr>
          <a:xfrm>
            <a:off x="362903" y="87630"/>
            <a:ext cx="15321045" cy="940643"/>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108000" tIns="54293" rIns="108000" bIns="54293"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defTabSz="1370648">
              <a:lnSpc>
                <a:spcPct val="100000"/>
              </a:lnSpc>
              <a:spcBef>
                <a:spcPts val="1500"/>
              </a:spcBef>
              <a:buClrTx/>
              <a:buSzPct val="100000"/>
              <a:defRPr/>
            </a:pPr>
            <a:r>
              <a:rPr lang="en-US" altLang="zh-CN" sz="5400" b="1" spc="0">
                <a:ln>
                  <a:noFill/>
                </a:ln>
                <a:solidFill>
                  <a:srgbClr val="002060"/>
                </a:solidFill>
                <a:latin typeface="Arial" panose="020B0604020202020204"/>
                <a:ea typeface="微软雅黑" panose="020B0503020204020204" pitchFamily="34" charset="-122"/>
                <a:cs typeface="Calibri" panose="020F0502020204030204" charset="0"/>
                <a:sym typeface="+mn-ea"/>
              </a:rPr>
              <a:t>Smart City and Positive Energy District (PED)</a:t>
            </a:r>
          </a:p>
        </p:txBody>
      </p:sp>
      <p:pic>
        <p:nvPicPr>
          <p:cNvPr id="5" name="图片 4">
            <a:extLst>
              <a:ext uri="{FF2B5EF4-FFF2-40B4-BE49-F238E27FC236}">
                <a16:creationId xmlns:a16="http://schemas.microsoft.com/office/drawing/2014/main" id="{7888AA39-C446-9C8C-24D2-78ADF37B126A}"/>
              </a:ext>
            </a:extLst>
          </p:cNvPr>
          <p:cNvPicPr>
            <a:picLocks noChangeAspect="1"/>
          </p:cNvPicPr>
          <p:nvPr/>
        </p:nvPicPr>
        <p:blipFill>
          <a:blip r:embed="rId6"/>
          <a:stretch>
            <a:fillRect/>
          </a:stretch>
        </p:blipFill>
        <p:spPr>
          <a:xfrm>
            <a:off x="564173" y="8025334"/>
            <a:ext cx="3272351" cy="2220659"/>
          </a:xfrm>
          <a:prstGeom prst="rect">
            <a:avLst/>
          </a:prstGeom>
        </p:spPr>
      </p:pic>
      <p:grpSp>
        <p:nvGrpSpPr>
          <p:cNvPr id="3" name="组合 23">
            <a:extLst>
              <a:ext uri="{FF2B5EF4-FFF2-40B4-BE49-F238E27FC236}">
                <a16:creationId xmlns:a16="http://schemas.microsoft.com/office/drawing/2014/main" id="{256C9E77-7589-2AEA-6404-628D14D817EA}"/>
              </a:ext>
            </a:extLst>
          </p:cNvPr>
          <p:cNvGrpSpPr/>
          <p:nvPr/>
        </p:nvGrpSpPr>
        <p:grpSpPr>
          <a:xfrm>
            <a:off x="4017685" y="1180333"/>
            <a:ext cx="10388000" cy="1800975"/>
            <a:chOff x="2000554" y="5165960"/>
            <a:chExt cx="8510668" cy="1296145"/>
          </a:xfrm>
        </p:grpSpPr>
        <p:sp>
          <p:nvSpPr>
            <p:cNvPr id="6" name="平行四边形 66">
              <a:extLst>
                <a:ext uri="{FF2B5EF4-FFF2-40B4-BE49-F238E27FC236}">
                  <a16:creationId xmlns:a16="http://schemas.microsoft.com/office/drawing/2014/main" id="{73345F62-E708-15EF-80B2-E26370848100}"/>
                </a:ext>
              </a:extLst>
            </p:cNvPr>
            <p:cNvSpPr/>
            <p:nvPr/>
          </p:nvSpPr>
          <p:spPr>
            <a:xfrm>
              <a:off x="3215680" y="5165960"/>
              <a:ext cx="7200800" cy="1296145"/>
            </a:xfrm>
            <a:prstGeom prst="parallelogram">
              <a:avLst/>
            </a:prstGeom>
            <a:solidFill>
              <a:sysClr val="window" lastClr="FFFFFF"/>
            </a:solidFill>
            <a:ln w="190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grpSp>
          <p:nvGrpSpPr>
            <p:cNvPr id="7" name="组合 67">
              <a:extLst>
                <a:ext uri="{FF2B5EF4-FFF2-40B4-BE49-F238E27FC236}">
                  <a16:creationId xmlns:a16="http://schemas.microsoft.com/office/drawing/2014/main" id="{386B9339-9504-0C5B-9B80-DD143F8B789E}"/>
                </a:ext>
              </a:extLst>
            </p:cNvPr>
            <p:cNvGrpSpPr/>
            <p:nvPr/>
          </p:nvGrpSpPr>
          <p:grpSpPr>
            <a:xfrm>
              <a:off x="4083407" y="5322288"/>
              <a:ext cx="6427815" cy="1058083"/>
              <a:chOff x="4083407" y="3306064"/>
              <a:chExt cx="6427815" cy="1058083"/>
            </a:xfrm>
          </p:grpSpPr>
          <p:sp>
            <p:nvSpPr>
              <p:cNvPr id="23" name="文本框 70">
                <a:extLst>
                  <a:ext uri="{FF2B5EF4-FFF2-40B4-BE49-F238E27FC236}">
                    <a16:creationId xmlns:a16="http://schemas.microsoft.com/office/drawing/2014/main" id="{01A4F411-F441-F96B-5CB6-A3D67B9451D5}"/>
                  </a:ext>
                </a:extLst>
              </p:cNvPr>
              <p:cNvSpPr txBox="1"/>
              <p:nvPr/>
            </p:nvSpPr>
            <p:spPr>
              <a:xfrm>
                <a:off x="4083407" y="3306064"/>
                <a:ext cx="3374566" cy="215689"/>
              </a:xfrm>
              <a:prstGeom prst="rect">
                <a:avLst/>
              </a:prstGeom>
              <a:noFill/>
            </p:spPr>
            <p:txBody>
              <a:bodyPr wrap="square" rtlCol="0">
                <a:spAutoFit/>
              </a:bodyPr>
              <a:lstStyle/>
              <a:p>
                <a:pPr algn="ctr" defTabSz="1371600">
                  <a:lnSpc>
                    <a:spcPts val="1500"/>
                  </a:lnSpc>
                  <a:buClrTx/>
                  <a:defRPr/>
                </a:pPr>
                <a:r>
                  <a:rPr lang="en-US" altLang="zh-CN"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Analytics</a:t>
                </a:r>
                <a:endParaRPr lang="zh-CN" altLang="en-US" sz="21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76" name="文本框 71">
                <a:extLst>
                  <a:ext uri="{FF2B5EF4-FFF2-40B4-BE49-F238E27FC236}">
                    <a16:creationId xmlns:a16="http://schemas.microsoft.com/office/drawing/2014/main" id="{E5DC3441-6FA3-687C-DD68-071A99FDBE75}"/>
                  </a:ext>
                </a:extLst>
              </p:cNvPr>
              <p:cNvSpPr txBox="1"/>
              <p:nvPr/>
            </p:nvSpPr>
            <p:spPr>
              <a:xfrm>
                <a:off x="7284827" y="3719178"/>
                <a:ext cx="2412236"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CIM</a:t>
                </a:r>
                <a:endParaRPr lang="zh-CN" altLang="en-US" sz="2100">
                  <a:latin typeface="Times New Roman" panose="02020603050405020304" pitchFamily="18" charset="0"/>
                  <a:cs typeface="Times New Roman" panose="02020603050405020304" pitchFamily="18" charset="0"/>
                </a:endParaRPr>
              </a:p>
            </p:txBody>
          </p:sp>
          <p:sp>
            <p:nvSpPr>
              <p:cNvPr id="77" name="文本框 72">
                <a:extLst>
                  <a:ext uri="{FF2B5EF4-FFF2-40B4-BE49-F238E27FC236}">
                    <a16:creationId xmlns:a16="http://schemas.microsoft.com/office/drawing/2014/main" id="{E766FFD8-453A-A210-747C-2929428D00D3}"/>
                  </a:ext>
                </a:extLst>
              </p:cNvPr>
              <p:cNvSpPr txBox="1"/>
              <p:nvPr/>
            </p:nvSpPr>
            <p:spPr>
              <a:xfrm>
                <a:off x="4117968" y="3720464"/>
                <a:ext cx="3149387"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Local Digital Twins</a:t>
                </a:r>
              </a:p>
            </p:txBody>
          </p:sp>
          <p:sp>
            <p:nvSpPr>
              <p:cNvPr id="78" name="文本框 73">
                <a:extLst>
                  <a:ext uri="{FF2B5EF4-FFF2-40B4-BE49-F238E27FC236}">
                    <a16:creationId xmlns:a16="http://schemas.microsoft.com/office/drawing/2014/main" id="{715E1198-DAE0-5C1A-9452-2CDC147B5923}"/>
                  </a:ext>
                </a:extLst>
              </p:cNvPr>
              <p:cNvSpPr txBox="1"/>
              <p:nvPr/>
            </p:nvSpPr>
            <p:spPr>
              <a:xfrm>
                <a:off x="5057024" y="4148458"/>
                <a:ext cx="3761124"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Support government decision-making</a:t>
                </a:r>
              </a:p>
            </p:txBody>
          </p:sp>
          <p:sp>
            <p:nvSpPr>
              <p:cNvPr id="79" name="文本框 74">
                <a:extLst>
                  <a:ext uri="{FF2B5EF4-FFF2-40B4-BE49-F238E27FC236}">
                    <a16:creationId xmlns:a16="http://schemas.microsoft.com/office/drawing/2014/main" id="{16D02D01-D9C5-C04B-970A-46DA5AF46873}"/>
                  </a:ext>
                </a:extLst>
              </p:cNvPr>
              <p:cNvSpPr txBox="1"/>
              <p:nvPr/>
            </p:nvSpPr>
            <p:spPr>
              <a:xfrm>
                <a:off x="6937586" y="3335544"/>
                <a:ext cx="3573636" cy="215689"/>
              </a:xfrm>
              <a:prstGeom prst="rect">
                <a:avLst/>
              </a:prstGeom>
              <a:noFill/>
            </p:spPr>
            <p:txBody>
              <a:bodyPr wrap="square" rtlCol="0">
                <a:spAutoFit/>
              </a:bodyPr>
              <a:lstStyle>
                <a:defPPr>
                  <a:defRPr lang="zh-CN"/>
                </a:defPPr>
                <a:lvl1pPr marR="0" lvl="0" indent="0" algn="ctr" fontAlgn="auto">
                  <a:lnSpc>
                    <a:spcPts val="1400"/>
                  </a:lnSpc>
                  <a:spcBef>
                    <a:spcPts val="0"/>
                  </a:spcBef>
                  <a:spcAft>
                    <a:spcPts val="0"/>
                  </a:spcAft>
                  <a:buClrTx/>
                  <a:buSzTx/>
                  <a:buFontTx/>
                  <a:buNone/>
                  <a:defRPr kumimoji="0" sz="1600" b="0" i="0" u="none" strike="noStrike" kern="0" cap="none" spc="0" normalizeH="0" baseline="0">
                    <a:ln w="0"/>
                    <a:solidFill>
                      <a:prstClr val="black"/>
                    </a:solidFill>
                    <a:effectLst>
                      <a:outerShdw blurRad="38100" dist="19050" dir="2700000" algn="tl" rotWithShape="0">
                        <a:prstClr val="black">
                          <a:alpha val="40000"/>
                        </a:prstClr>
                      </a:outerShdw>
                    </a:effectLst>
                    <a:uLnTx/>
                    <a:uFillTx/>
                    <a:latin typeface="等线" panose="02010600030101010101" pitchFamily="2" charset="-122"/>
                    <a:ea typeface="等线" panose="02010600030101010101" pitchFamily="2" charset="-122"/>
                  </a:defRPr>
                </a:lvl1pPr>
              </a:lstStyle>
              <a:p>
                <a:pPr defTabSz="1371600">
                  <a:lnSpc>
                    <a:spcPts val="1500"/>
                  </a:lnSpc>
                  <a:defRPr/>
                </a:pPr>
                <a:r>
                  <a:rPr lang="en-US" altLang="zh-CN" sz="2100">
                    <a:latin typeface="Times New Roman" panose="02020603050405020304" pitchFamily="18" charset="0"/>
                    <a:cs typeface="Times New Roman" panose="02020603050405020304" pitchFamily="18" charset="0"/>
                  </a:rPr>
                  <a:t>Modelling</a:t>
                </a:r>
              </a:p>
            </p:txBody>
          </p:sp>
        </p:grpSp>
        <p:sp>
          <p:nvSpPr>
            <p:cNvPr id="12" name="流程图: 终止 68">
              <a:extLst>
                <a:ext uri="{FF2B5EF4-FFF2-40B4-BE49-F238E27FC236}">
                  <a16:creationId xmlns:a16="http://schemas.microsoft.com/office/drawing/2014/main" id="{A6D9EFDB-D9EF-9808-4AA6-A8B6C2B28566}"/>
                </a:ext>
              </a:extLst>
            </p:cNvPr>
            <p:cNvSpPr/>
            <p:nvPr/>
          </p:nvSpPr>
          <p:spPr>
            <a:xfrm>
              <a:off x="2027856" y="5540475"/>
              <a:ext cx="2165263" cy="635281"/>
            </a:xfrm>
            <a:prstGeom prst="flowChartTerminator">
              <a:avLst/>
            </a:prstGeom>
            <a:gradFill rotWithShape="1">
              <a:gsLst>
                <a:gs pos="0">
                  <a:srgbClr val="B74919">
                    <a:satMod val="103000"/>
                    <a:lumMod val="102000"/>
                    <a:tint val="94000"/>
                  </a:srgbClr>
                </a:gs>
                <a:gs pos="50000">
                  <a:srgbClr val="B74919">
                    <a:satMod val="110000"/>
                    <a:lumMod val="100000"/>
                    <a:shade val="100000"/>
                  </a:srgbClr>
                </a:gs>
                <a:gs pos="100000">
                  <a:srgbClr val="B74919">
                    <a:lumMod val="99000"/>
                    <a:satMod val="120000"/>
                    <a:shade val="78000"/>
                  </a:srgbClr>
                </a:gs>
              </a:gsLst>
              <a:lin ang="5400000" scaled="0"/>
            </a:gradFill>
            <a:ln w="6350" cap="flat" cmpd="sng" algn="ctr">
              <a:solidFill>
                <a:srgbClr val="B74919"/>
              </a:solidFill>
              <a:prstDash val="solid"/>
              <a:miter lim="800000"/>
            </a:ln>
            <a:effectLst/>
          </p:spPr>
          <p:txBody>
            <a:bodyPr rtlCol="0" anchor="ctr"/>
            <a:lstStyle/>
            <a:p>
              <a:pPr algn="ctr" defTabSz="1371600">
                <a:buClrTx/>
                <a:defRPr/>
              </a:pPr>
              <a:endParaRPr lang="zh-CN" altLang="en-US" sz="2700">
                <a:ln w="0"/>
                <a:solidFill>
                  <a:prstClr val="black"/>
                </a:solidFill>
                <a:effectLst>
                  <a:outerShdw blurRad="38100" dist="19050" dir="2700000" algn="tl" rotWithShape="0">
                    <a:prstClr val="black">
                      <a:alpha val="40000"/>
                    </a:prstClr>
                  </a:outerShdw>
                </a:effectLst>
                <a:latin typeface="Calibri" panose="020F0502020204030204"/>
                <a:ea typeface="宋体" panose="02010600030101010101" pitchFamily="2" charset="-122"/>
                <a:cs typeface="+mn-cs"/>
              </a:endParaRPr>
            </a:p>
          </p:txBody>
        </p:sp>
        <p:sp>
          <p:nvSpPr>
            <p:cNvPr id="16" name="文本框 69">
              <a:extLst>
                <a:ext uri="{FF2B5EF4-FFF2-40B4-BE49-F238E27FC236}">
                  <a16:creationId xmlns:a16="http://schemas.microsoft.com/office/drawing/2014/main" id="{23F34B2F-7FF9-6D10-8420-CC203CD4246E}"/>
                </a:ext>
              </a:extLst>
            </p:cNvPr>
            <p:cNvSpPr txBox="1"/>
            <p:nvPr/>
          </p:nvSpPr>
          <p:spPr>
            <a:xfrm>
              <a:off x="2000554" y="5702222"/>
              <a:ext cx="2286400" cy="256807"/>
            </a:xfrm>
            <a:prstGeom prst="rect">
              <a:avLst/>
            </a:prstGeom>
            <a:noFill/>
          </p:spPr>
          <p:txBody>
            <a:bodyPr wrap="square" rtlCol="0">
              <a:spAutoFit/>
            </a:bodyPr>
            <a:lstStyle/>
            <a:p>
              <a:pPr algn="ctr" defTabSz="1371600">
                <a:lnSpc>
                  <a:spcPts val="1950"/>
                </a:lnSpc>
                <a:buClrTx/>
                <a:defRPr/>
              </a:pPr>
              <a:r>
                <a:rPr lang="en-US" altLang="zh-CN"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AI enabled</a:t>
              </a:r>
              <a:endParaRPr lang="zh-CN" altLang="en-US" sz="2400" b="1">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80" name="直接连接符 9">
            <a:extLst>
              <a:ext uri="{FF2B5EF4-FFF2-40B4-BE49-F238E27FC236}">
                <a16:creationId xmlns:a16="http://schemas.microsoft.com/office/drawing/2014/main" id="{F404AD10-FF3A-12DD-B068-96B05224364D}"/>
              </a:ext>
            </a:extLst>
          </p:cNvPr>
          <p:cNvCxnSpPr/>
          <p:nvPr/>
        </p:nvCxnSpPr>
        <p:spPr>
          <a:xfrm>
            <a:off x="14323473" y="1484204"/>
            <a:ext cx="8163" cy="1622252"/>
          </a:xfrm>
          <a:prstGeom prst="line">
            <a:avLst/>
          </a:prstGeom>
          <a:noFill/>
          <a:ln w="19050" cap="flat" cmpd="sng" algn="ctr">
            <a:solidFill>
              <a:srgbClr val="B74919"/>
            </a:solidFill>
            <a:prstDash val="solid"/>
            <a:miter lim="800000"/>
          </a:ln>
          <a:effectLst/>
        </p:spPr>
      </p:cxnSp>
      <p:sp>
        <p:nvSpPr>
          <p:cNvPr id="82" name="文本框 16">
            <a:extLst>
              <a:ext uri="{FF2B5EF4-FFF2-40B4-BE49-F238E27FC236}">
                <a16:creationId xmlns:a16="http://schemas.microsoft.com/office/drawing/2014/main" id="{D524CE08-0842-5382-91E2-385CC490C5C5}"/>
              </a:ext>
            </a:extLst>
          </p:cNvPr>
          <p:cNvSpPr txBox="1"/>
          <p:nvPr/>
        </p:nvSpPr>
        <p:spPr>
          <a:xfrm>
            <a:off x="14517000" y="1663757"/>
            <a:ext cx="2726007" cy="873572"/>
          </a:xfrm>
          <a:prstGeom prst="rect">
            <a:avLst/>
          </a:prstGeom>
          <a:noFill/>
        </p:spPr>
        <p:txBody>
          <a:bodyPr wrap="square" rtlCol="0">
            <a:spAutoFit/>
          </a:bodyPr>
          <a:lstStyle/>
          <a:p>
            <a:pPr defTabSz="1371600">
              <a:lnSpc>
                <a:spcPct val="150000"/>
              </a:lnSpc>
              <a:buClrTx/>
              <a:buFont typeface="Arial" panose="020B0604020202020204" pitchFamily="34" charset="0"/>
              <a:buChar char="•"/>
              <a:defRPr/>
            </a:pPr>
            <a:r>
              <a:rPr lang="en-GB"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Fair and transparent</a:t>
            </a:r>
            <a:endParaRPr lang="zh-CN" altLang="en-US"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a:p>
            <a:pPr defTabSz="1371600">
              <a:lnSpc>
                <a:spcPct val="150000"/>
              </a:lnSpc>
              <a:buClrTx/>
              <a:buFont typeface="Arial" panose="020B0604020202020204" pitchFamily="34" charset="0"/>
              <a:buChar char="•"/>
              <a:defRPr/>
            </a:pPr>
            <a:r>
              <a:rPr lang="en-US" altLang="zh-CN" sz="180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Exploiting synergies</a:t>
            </a:r>
          </a:p>
        </p:txBody>
      </p:sp>
    </p:spTree>
    <p:extLst>
      <p:ext uri="{BB962C8B-B14F-4D97-AF65-F5344CB8AC3E}">
        <p14:creationId xmlns:p14="http://schemas.microsoft.com/office/powerpoint/2010/main" val="2366420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 ">
            <a:extLst>
              <a:ext uri="{FF2B5EF4-FFF2-40B4-BE49-F238E27FC236}">
                <a16:creationId xmlns:a16="http://schemas.microsoft.com/office/drawing/2014/main" id="{291CC45B-2615-0DFB-2756-39B2868217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702" y="2016253"/>
            <a:ext cx="4808006" cy="4808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message&#10;&#10;Description automatically generated">
            <a:extLst>
              <a:ext uri="{FF2B5EF4-FFF2-40B4-BE49-F238E27FC236}">
                <a16:creationId xmlns:a16="http://schemas.microsoft.com/office/drawing/2014/main" id="{06B20188-A700-8ACC-C4C2-48BB434C50F6}"/>
              </a:ext>
            </a:extLst>
          </p:cNvPr>
          <p:cNvPicPr>
            <a:picLocks noChangeAspect="1"/>
          </p:cNvPicPr>
          <p:nvPr/>
        </p:nvPicPr>
        <p:blipFill>
          <a:blip r:embed="rId4"/>
          <a:stretch>
            <a:fillRect/>
          </a:stretch>
        </p:blipFill>
        <p:spPr>
          <a:xfrm>
            <a:off x="5219362" y="364142"/>
            <a:ext cx="12550748" cy="8363118"/>
          </a:xfrm>
          <a:prstGeom prst="rect">
            <a:avLst/>
          </a:prstGeom>
        </p:spPr>
      </p:pic>
      <p:sp>
        <p:nvSpPr>
          <p:cNvPr id="3" name="TextBox 2">
            <a:extLst>
              <a:ext uri="{FF2B5EF4-FFF2-40B4-BE49-F238E27FC236}">
                <a16:creationId xmlns:a16="http://schemas.microsoft.com/office/drawing/2014/main" id="{C5FF22C4-83FC-1DE1-19E8-4599C62021E0}"/>
              </a:ext>
            </a:extLst>
          </p:cNvPr>
          <p:cNvSpPr txBox="1"/>
          <p:nvPr/>
        </p:nvSpPr>
        <p:spPr>
          <a:xfrm>
            <a:off x="641092" y="6055180"/>
            <a:ext cx="4276349" cy="646331"/>
          </a:xfrm>
          <a:prstGeom prst="rect">
            <a:avLst/>
          </a:prstGeom>
          <a:noFill/>
        </p:spPr>
        <p:txBody>
          <a:bodyPr wrap="square">
            <a:spAutoFit/>
          </a:bodyPr>
          <a:lstStyle/>
          <a:p>
            <a:pPr defTabSz="1371600">
              <a:buClrTx/>
            </a:pPr>
            <a:r>
              <a:rPr lang="en-GB" sz="3600" kern="1200">
                <a:solidFill>
                  <a:prstClr val="black"/>
                </a:solidFill>
                <a:latin typeface="Calibri" panose="020F0502020204030204"/>
                <a:ea typeface="+mn-ea"/>
                <a:cs typeface="+mn-cs"/>
                <a:hlinkClick r:id="rId5"/>
              </a:rPr>
              <a:t>https://oascities.org/</a:t>
            </a:r>
            <a:endParaRPr lang="en-GB" sz="36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5515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pic>
        <p:nvPicPr>
          <p:cNvPr id="5" name="Picture 4" descr="A screenshot of a computer&#10;&#10;Description automatically generated">
            <a:extLst>
              <a:ext uri="{FF2B5EF4-FFF2-40B4-BE49-F238E27FC236}">
                <a16:creationId xmlns:a16="http://schemas.microsoft.com/office/drawing/2014/main" id="{9BFDA75C-F4D6-7036-F840-541AA7CAAFBB}"/>
              </a:ext>
            </a:extLst>
          </p:cNvPr>
          <p:cNvPicPr>
            <a:picLocks noChangeAspect="1"/>
          </p:cNvPicPr>
          <p:nvPr/>
        </p:nvPicPr>
        <p:blipFill>
          <a:blip r:embed="rId3"/>
          <a:stretch>
            <a:fillRect/>
          </a:stretch>
        </p:blipFill>
        <p:spPr>
          <a:xfrm>
            <a:off x="2178269" y="248921"/>
            <a:ext cx="13930314" cy="8915400"/>
          </a:xfrm>
          <a:prstGeom prst="rect">
            <a:avLst/>
          </a:prstGeom>
        </p:spPr>
      </p:pic>
      <p:sp>
        <p:nvSpPr>
          <p:cNvPr id="3" name="TextBox 2">
            <a:extLst>
              <a:ext uri="{FF2B5EF4-FFF2-40B4-BE49-F238E27FC236}">
                <a16:creationId xmlns:a16="http://schemas.microsoft.com/office/drawing/2014/main" id="{EEDFF95C-8B53-401A-675A-FB7C1FD8DD8F}"/>
              </a:ext>
            </a:extLst>
          </p:cNvPr>
          <p:cNvSpPr txBox="1"/>
          <p:nvPr/>
        </p:nvSpPr>
        <p:spPr>
          <a:xfrm>
            <a:off x="7508240" y="9386273"/>
            <a:ext cx="4226561" cy="553998"/>
          </a:xfrm>
          <a:prstGeom prst="rect">
            <a:avLst/>
          </a:prstGeom>
          <a:noFill/>
        </p:spPr>
        <p:txBody>
          <a:bodyPr wrap="square">
            <a:spAutoFit/>
          </a:bodyPr>
          <a:lstStyle/>
          <a:p>
            <a:pPr defTabSz="1371600">
              <a:buClrTx/>
            </a:pPr>
            <a:r>
              <a:rPr lang="en-GB" sz="3000" kern="1200">
                <a:solidFill>
                  <a:prstClr val="white"/>
                </a:solidFill>
                <a:latin typeface="Calibri" panose="020F0502020204030204"/>
                <a:ea typeface="+mn-ea"/>
                <a:cs typeface="+mn-cs"/>
                <a:hlinkClick r:id="rId4">
                  <a:extLst>
                    <a:ext uri="{A12FA001-AC4F-418D-AE19-62706E023703}">
                      <ahyp:hlinkClr xmlns:ahyp="http://schemas.microsoft.com/office/drawing/2018/hyperlinkcolor" val="tx"/>
                    </a:ext>
                  </a:extLst>
                </a:hlinkClick>
              </a:rPr>
              <a:t>https://www.bi-ped.eu/</a:t>
            </a:r>
            <a:endParaRPr lang="en-GB" sz="3000" kern="120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373019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pic>
        <p:nvPicPr>
          <p:cNvPr id="3" name="Picture 2">
            <a:extLst>
              <a:ext uri="{FF2B5EF4-FFF2-40B4-BE49-F238E27FC236}">
                <a16:creationId xmlns:a16="http://schemas.microsoft.com/office/drawing/2014/main" id="{B47DF251-AF82-7DD7-1791-367E71812A6E}"/>
              </a:ext>
            </a:extLst>
          </p:cNvPr>
          <p:cNvPicPr>
            <a:picLocks noChangeAspect="1"/>
          </p:cNvPicPr>
          <p:nvPr/>
        </p:nvPicPr>
        <p:blipFill>
          <a:blip r:embed="rId3"/>
          <a:stretch>
            <a:fillRect/>
          </a:stretch>
        </p:blipFill>
        <p:spPr>
          <a:xfrm>
            <a:off x="2270695" y="279401"/>
            <a:ext cx="14076746" cy="8340471"/>
          </a:xfrm>
          <a:prstGeom prst="rect">
            <a:avLst/>
          </a:prstGeom>
        </p:spPr>
      </p:pic>
      <p:sp>
        <p:nvSpPr>
          <p:cNvPr id="4" name="TextBox 3">
            <a:extLst>
              <a:ext uri="{FF2B5EF4-FFF2-40B4-BE49-F238E27FC236}">
                <a16:creationId xmlns:a16="http://schemas.microsoft.com/office/drawing/2014/main" id="{077164BC-26C9-3678-8725-6F88AD1EEEA6}"/>
              </a:ext>
            </a:extLst>
          </p:cNvPr>
          <p:cNvSpPr txBox="1"/>
          <p:nvPr/>
        </p:nvSpPr>
        <p:spPr>
          <a:xfrm>
            <a:off x="6540466" y="8898631"/>
            <a:ext cx="5537201" cy="646331"/>
          </a:xfrm>
          <a:prstGeom prst="rect">
            <a:avLst/>
          </a:prstGeom>
          <a:noFill/>
        </p:spPr>
        <p:txBody>
          <a:bodyPr wrap="square">
            <a:spAutoFit/>
          </a:bodyPr>
          <a:lstStyle/>
          <a:p>
            <a:pPr defTabSz="1371600">
              <a:buClrTx/>
            </a:pPr>
            <a:r>
              <a:rPr lang="en-GB" sz="3600" kern="1200">
                <a:solidFill>
                  <a:prstClr val="white"/>
                </a:solidFill>
                <a:latin typeface="Calibri" panose="020F0502020204030204"/>
                <a:ea typeface="+mn-ea"/>
                <a:cs typeface="+mn-cs"/>
                <a:hlinkClick r:id="rId4">
                  <a:extLst>
                    <a:ext uri="{A12FA001-AC4F-418D-AE19-62706E023703}">
                      <ahyp:hlinkClr xmlns:ahyp="http://schemas.microsoft.com/office/drawing/2018/hyperlinkcolor" val="tx"/>
                    </a:ext>
                  </a:extLst>
                </a:hlinkClick>
              </a:rPr>
              <a:t>https://expedite-project.eu/</a:t>
            </a:r>
            <a:endParaRPr lang="en-GB" sz="3600" kern="120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87856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8E3721-A997-6B8A-94DF-4601B5C307A7}"/>
              </a:ext>
            </a:extLst>
          </p:cNvPr>
          <p:cNvPicPr>
            <a:picLocks noChangeAspect="1" noChangeArrowheads="1"/>
          </p:cNvPicPr>
          <p:nvPr/>
        </p:nvPicPr>
        <p:blipFill>
          <a:blip r:embed="rId2">
            <a:alphaModFix amt="53000"/>
            <a:extLst>
              <a:ext uri="{28A0092B-C50C-407E-A947-70E740481C1C}">
                <a14:useLocalDpi xmlns:a14="http://schemas.microsoft.com/office/drawing/2010/main" val="0"/>
              </a:ext>
            </a:extLst>
          </a:blip>
          <a:srcRect/>
          <a:stretch>
            <a:fillRect/>
          </a:stretch>
        </p:blipFill>
        <p:spPr bwMode="auto">
          <a:xfrm>
            <a:off x="8885583" y="0"/>
            <a:ext cx="9402417" cy="1028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EC7E1025-20A8-4492-9520-D6D8FE41D3E3}"/>
              </a:ext>
            </a:extLst>
          </p:cNvPr>
          <p:cNvGraphicFramePr>
            <a:graphicFrameLocks noGrp="1"/>
          </p:cNvGraphicFramePr>
          <p:nvPr>
            <p:ph idx="1"/>
          </p:nvPr>
        </p:nvGraphicFramePr>
        <p:xfrm>
          <a:off x="296946" y="3189457"/>
          <a:ext cx="8158899" cy="6587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28" name="TextBox 4">
            <a:extLst>
              <a:ext uri="{FF2B5EF4-FFF2-40B4-BE49-F238E27FC236}">
                <a16:creationId xmlns:a16="http://schemas.microsoft.com/office/drawing/2014/main" id="{5F7ABCE1-2224-12E1-639C-3AAD1B84C419}"/>
              </a:ext>
            </a:extLst>
          </p:cNvPr>
          <p:cNvGraphicFramePr/>
          <p:nvPr/>
        </p:nvGraphicFramePr>
        <p:xfrm>
          <a:off x="9345952" y="1364556"/>
          <a:ext cx="8370227" cy="70173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C9276E53-3B6C-42D1-6427-05DF061038BC}"/>
              </a:ext>
            </a:extLst>
          </p:cNvPr>
          <p:cNvSpPr txBox="1"/>
          <p:nvPr/>
        </p:nvSpPr>
        <p:spPr>
          <a:xfrm>
            <a:off x="571823" y="509816"/>
            <a:ext cx="9141642" cy="2123658"/>
          </a:xfrm>
          <a:prstGeom prst="rect">
            <a:avLst/>
          </a:prstGeom>
          <a:noFill/>
        </p:spPr>
        <p:txBody>
          <a:bodyPr wrap="square">
            <a:spAutoFit/>
          </a:bodyPr>
          <a:lstStyle/>
          <a:p>
            <a:pPr defTabSz="1371600">
              <a:buClr>
                <a:srgbClr val="ED7D31"/>
              </a:buClr>
              <a:buSzPct val="125000"/>
            </a:pPr>
            <a:r>
              <a:rPr lang="en-GB" sz="6600" kern="1200">
                <a:solidFill>
                  <a:prstClr val="black"/>
                </a:solidFill>
                <a:latin typeface="Calibri Light" panose="020F0302020204030204"/>
                <a:ea typeface="+mn-ea"/>
                <a:cs typeface="+mn-cs"/>
              </a:rPr>
              <a:t>There are many sub systems in a PED</a:t>
            </a:r>
            <a:endParaRPr lang="en-US" sz="6600" kern="120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3208724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F8D7727D-4134-78B9-46D0-1B8525261E7F}"/>
              </a:ext>
            </a:extLst>
          </p:cNvPr>
          <p:cNvSpPr>
            <a:spLocks noGrp="1"/>
          </p:cNvSpPr>
          <p:nvPr>
            <p:ph type="title"/>
          </p:nvPr>
        </p:nvSpPr>
        <p:spPr>
          <a:xfrm>
            <a:off x="9770682" y="547688"/>
            <a:ext cx="7260015" cy="2710958"/>
          </a:xfrm>
        </p:spPr>
        <p:txBody>
          <a:bodyPr>
            <a:normAutofit/>
          </a:bodyPr>
          <a:lstStyle/>
          <a:p>
            <a:r>
              <a:rPr lang="en-GB"/>
              <a:t>Managing PED data is complex</a:t>
            </a:r>
          </a:p>
        </p:txBody>
      </p:sp>
      <p:pic>
        <p:nvPicPr>
          <p:cNvPr id="18" name="Picture 17" descr="Women in matching clothes">
            <a:extLst>
              <a:ext uri="{FF2B5EF4-FFF2-40B4-BE49-F238E27FC236}">
                <a16:creationId xmlns:a16="http://schemas.microsoft.com/office/drawing/2014/main" id="{81EB9545-4808-7832-7C05-79B380B357CA}"/>
              </a:ext>
            </a:extLst>
          </p:cNvPr>
          <p:cNvPicPr>
            <a:picLocks noChangeAspect="1"/>
          </p:cNvPicPr>
          <p:nvPr/>
        </p:nvPicPr>
        <p:blipFill rotWithShape="1">
          <a:blip r:embed="rId2"/>
          <a:srcRect l="23361" r="13091" b="-1"/>
          <a:stretch/>
        </p:blipFill>
        <p:spPr>
          <a:xfrm>
            <a:off x="31" y="15"/>
            <a:ext cx="9174824" cy="1028698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E62DD55-B0D7-8E7F-C1D4-11F7B2B8B84D}"/>
              </a:ext>
            </a:extLst>
          </p:cNvPr>
          <p:cNvSpPr>
            <a:spLocks noGrp="1"/>
          </p:cNvSpPr>
          <p:nvPr>
            <p:ph idx="1"/>
          </p:nvPr>
        </p:nvSpPr>
        <p:spPr>
          <a:xfrm>
            <a:off x="9770682" y="3499946"/>
            <a:ext cx="7260015" cy="5765499"/>
          </a:xfrm>
        </p:spPr>
        <p:txBody>
          <a:bodyPr>
            <a:normAutofit/>
          </a:bodyPr>
          <a:lstStyle/>
          <a:p>
            <a:r>
              <a:rPr lang="en-GB" sz="3000"/>
              <a:t>The city administration does not provide all the services in these different systems</a:t>
            </a:r>
          </a:p>
          <a:p>
            <a:r>
              <a:rPr lang="en-GB" sz="3000"/>
              <a:t>Many are provided by other government agencies, private companies and not-for-profit organisations.</a:t>
            </a:r>
          </a:p>
          <a:p>
            <a:r>
              <a:rPr lang="en-GB" sz="3000"/>
              <a:t>Some are big and well resourced; others are small but still important</a:t>
            </a:r>
          </a:p>
          <a:p>
            <a:r>
              <a:rPr lang="en-GB" sz="3000"/>
              <a:t>Each will have their own processes to collect and handle data</a:t>
            </a:r>
          </a:p>
        </p:txBody>
      </p:sp>
    </p:spTree>
    <p:extLst>
      <p:ext uri="{BB962C8B-B14F-4D97-AF65-F5344CB8AC3E}">
        <p14:creationId xmlns:p14="http://schemas.microsoft.com/office/powerpoint/2010/main" val="402351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pic>
        <p:nvPicPr>
          <p:cNvPr id="35" name="Picture 2" descr="It is hoped One Bangkok will position the Thai capital as a key gateway city in Asia">
            <a:extLst>
              <a:ext uri="{FF2B5EF4-FFF2-40B4-BE49-F238E27FC236}">
                <a16:creationId xmlns:a16="http://schemas.microsoft.com/office/drawing/2014/main" id="{C849C71C-DBA2-CB33-9095-5730D03CD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767" y="1320513"/>
            <a:ext cx="16197653" cy="911118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27CA16-2821-12C3-57D2-BCCD2CBB50F0}"/>
              </a:ext>
            </a:extLst>
          </p:cNvPr>
          <p:cNvSpPr>
            <a:spLocks noGrp="1"/>
          </p:cNvSpPr>
          <p:nvPr>
            <p:ph type="title"/>
          </p:nvPr>
        </p:nvSpPr>
        <p:spPr>
          <a:xfrm>
            <a:off x="1257300" y="547688"/>
            <a:ext cx="15773400" cy="1988345"/>
          </a:xfrm>
        </p:spPr>
        <p:txBody>
          <a:bodyPr>
            <a:normAutofit fontScale="90000"/>
          </a:bodyPr>
          <a:lstStyle/>
          <a:p>
            <a:r>
              <a:rPr lang="en-GB" sz="8100"/>
              <a:t>Many obstacles to data sharing between agencies!</a:t>
            </a:r>
          </a:p>
        </p:txBody>
      </p:sp>
      <p:sp>
        <p:nvSpPr>
          <p:cNvPr id="2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300" y="2797970"/>
            <a:ext cx="15636240" cy="27432"/>
          </a:xfrm>
          <a:custGeom>
            <a:avLst/>
            <a:gdLst>
              <a:gd name="connsiteX0" fmla="*/ 0 w 15636240"/>
              <a:gd name="connsiteY0" fmla="*/ 0 h 27432"/>
              <a:gd name="connsiteX1" fmla="*/ 836199 w 15636240"/>
              <a:gd name="connsiteY1" fmla="*/ 0 h 27432"/>
              <a:gd name="connsiteX2" fmla="*/ 1516035 w 15636240"/>
              <a:gd name="connsiteY2" fmla="*/ 0 h 27432"/>
              <a:gd name="connsiteX3" fmla="*/ 2352234 w 15636240"/>
              <a:gd name="connsiteY3" fmla="*/ 0 h 27432"/>
              <a:gd name="connsiteX4" fmla="*/ 3032071 w 15636240"/>
              <a:gd name="connsiteY4" fmla="*/ 0 h 27432"/>
              <a:gd name="connsiteX5" fmla="*/ 3711907 w 15636240"/>
              <a:gd name="connsiteY5" fmla="*/ 0 h 27432"/>
              <a:gd name="connsiteX6" fmla="*/ 4391744 w 15636240"/>
              <a:gd name="connsiteY6" fmla="*/ 0 h 27432"/>
              <a:gd name="connsiteX7" fmla="*/ 4602493 w 15636240"/>
              <a:gd name="connsiteY7" fmla="*/ 0 h 27432"/>
              <a:gd name="connsiteX8" fmla="*/ 5438692 w 15636240"/>
              <a:gd name="connsiteY8" fmla="*/ 0 h 27432"/>
              <a:gd name="connsiteX9" fmla="*/ 5649441 w 15636240"/>
              <a:gd name="connsiteY9" fmla="*/ 0 h 27432"/>
              <a:gd name="connsiteX10" fmla="*/ 6329278 w 15636240"/>
              <a:gd name="connsiteY10" fmla="*/ 0 h 27432"/>
              <a:gd name="connsiteX11" fmla="*/ 7321839 w 15636240"/>
              <a:gd name="connsiteY11" fmla="*/ 0 h 27432"/>
              <a:gd name="connsiteX12" fmla="*/ 8314401 w 15636240"/>
              <a:gd name="connsiteY12" fmla="*/ 0 h 27432"/>
              <a:gd name="connsiteX13" fmla="*/ 9150600 w 15636240"/>
              <a:gd name="connsiteY13" fmla="*/ 0 h 27432"/>
              <a:gd name="connsiteX14" fmla="*/ 9674074 w 15636240"/>
              <a:gd name="connsiteY14" fmla="*/ 0 h 27432"/>
              <a:gd name="connsiteX15" fmla="*/ 9884823 w 15636240"/>
              <a:gd name="connsiteY15" fmla="*/ 0 h 27432"/>
              <a:gd name="connsiteX16" fmla="*/ 10408297 w 15636240"/>
              <a:gd name="connsiteY16" fmla="*/ 0 h 27432"/>
              <a:gd name="connsiteX17" fmla="*/ 11244496 w 15636240"/>
              <a:gd name="connsiteY17" fmla="*/ 0 h 27432"/>
              <a:gd name="connsiteX18" fmla="*/ 12237057 w 15636240"/>
              <a:gd name="connsiteY18" fmla="*/ 0 h 27432"/>
              <a:gd name="connsiteX19" fmla="*/ 12447807 w 15636240"/>
              <a:gd name="connsiteY19" fmla="*/ 0 h 27432"/>
              <a:gd name="connsiteX20" fmla="*/ 12658556 w 15636240"/>
              <a:gd name="connsiteY20" fmla="*/ 0 h 27432"/>
              <a:gd name="connsiteX21" fmla="*/ 13651117 w 15636240"/>
              <a:gd name="connsiteY21" fmla="*/ 0 h 27432"/>
              <a:gd name="connsiteX22" fmla="*/ 13861867 w 15636240"/>
              <a:gd name="connsiteY22" fmla="*/ 0 h 27432"/>
              <a:gd name="connsiteX23" fmla="*/ 14541703 w 15636240"/>
              <a:gd name="connsiteY23" fmla="*/ 0 h 27432"/>
              <a:gd name="connsiteX24" fmla="*/ 14908815 w 15636240"/>
              <a:gd name="connsiteY24" fmla="*/ 0 h 27432"/>
              <a:gd name="connsiteX25" fmla="*/ 15636240 w 15636240"/>
              <a:gd name="connsiteY25" fmla="*/ 0 h 27432"/>
              <a:gd name="connsiteX26" fmla="*/ 15636240 w 15636240"/>
              <a:gd name="connsiteY26" fmla="*/ 27432 h 27432"/>
              <a:gd name="connsiteX27" fmla="*/ 14643679 w 15636240"/>
              <a:gd name="connsiteY27" fmla="*/ 27432 h 27432"/>
              <a:gd name="connsiteX28" fmla="*/ 13651117 w 15636240"/>
              <a:gd name="connsiteY28" fmla="*/ 27432 h 27432"/>
              <a:gd name="connsiteX29" fmla="*/ 13127643 w 15636240"/>
              <a:gd name="connsiteY29" fmla="*/ 27432 h 27432"/>
              <a:gd name="connsiteX30" fmla="*/ 12447807 w 15636240"/>
              <a:gd name="connsiteY30" fmla="*/ 27432 h 27432"/>
              <a:gd name="connsiteX31" fmla="*/ 12080695 w 15636240"/>
              <a:gd name="connsiteY31" fmla="*/ 27432 h 27432"/>
              <a:gd name="connsiteX32" fmla="*/ 11244496 w 15636240"/>
              <a:gd name="connsiteY32" fmla="*/ 27432 h 27432"/>
              <a:gd name="connsiteX33" fmla="*/ 10251935 w 15636240"/>
              <a:gd name="connsiteY33" fmla="*/ 27432 h 27432"/>
              <a:gd name="connsiteX34" fmla="*/ 9728461 w 15636240"/>
              <a:gd name="connsiteY34" fmla="*/ 27432 h 27432"/>
              <a:gd name="connsiteX35" fmla="*/ 8735899 w 15636240"/>
              <a:gd name="connsiteY35" fmla="*/ 27432 h 27432"/>
              <a:gd name="connsiteX36" fmla="*/ 8056063 w 15636240"/>
              <a:gd name="connsiteY36" fmla="*/ 27432 h 27432"/>
              <a:gd name="connsiteX37" fmla="*/ 7063501 w 15636240"/>
              <a:gd name="connsiteY37" fmla="*/ 27432 h 27432"/>
              <a:gd name="connsiteX38" fmla="*/ 6070940 w 15636240"/>
              <a:gd name="connsiteY38" fmla="*/ 27432 h 27432"/>
              <a:gd name="connsiteX39" fmla="*/ 5703828 w 15636240"/>
              <a:gd name="connsiteY39" fmla="*/ 27432 h 27432"/>
              <a:gd name="connsiteX40" fmla="*/ 5180354 w 15636240"/>
              <a:gd name="connsiteY40" fmla="*/ 27432 h 27432"/>
              <a:gd name="connsiteX41" fmla="*/ 4500518 w 15636240"/>
              <a:gd name="connsiteY41" fmla="*/ 27432 h 27432"/>
              <a:gd name="connsiteX42" fmla="*/ 3820681 w 15636240"/>
              <a:gd name="connsiteY42" fmla="*/ 27432 h 27432"/>
              <a:gd name="connsiteX43" fmla="*/ 2984482 w 15636240"/>
              <a:gd name="connsiteY43" fmla="*/ 27432 h 27432"/>
              <a:gd name="connsiteX44" fmla="*/ 2617371 w 15636240"/>
              <a:gd name="connsiteY44" fmla="*/ 27432 h 27432"/>
              <a:gd name="connsiteX45" fmla="*/ 2250259 w 15636240"/>
              <a:gd name="connsiteY45" fmla="*/ 27432 h 27432"/>
              <a:gd name="connsiteX46" fmla="*/ 1257698 w 15636240"/>
              <a:gd name="connsiteY46" fmla="*/ 27432 h 27432"/>
              <a:gd name="connsiteX47" fmla="*/ 0 w 15636240"/>
              <a:gd name="connsiteY47" fmla="*/ 27432 h 27432"/>
              <a:gd name="connsiteX48" fmla="*/ 0 w 15636240"/>
              <a:gd name="connsiteY4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636240" h="27432" fill="none" extrusionOk="0">
                <a:moveTo>
                  <a:pt x="0" y="0"/>
                </a:moveTo>
                <a:cubicBezTo>
                  <a:pt x="217202" y="19298"/>
                  <a:pt x="463275" y="-21256"/>
                  <a:pt x="836199" y="0"/>
                </a:cubicBezTo>
                <a:cubicBezTo>
                  <a:pt x="1209123" y="21256"/>
                  <a:pt x="1369225" y="10683"/>
                  <a:pt x="1516035" y="0"/>
                </a:cubicBezTo>
                <a:cubicBezTo>
                  <a:pt x="1662845" y="-10683"/>
                  <a:pt x="2123665" y="30218"/>
                  <a:pt x="2352234" y="0"/>
                </a:cubicBezTo>
                <a:cubicBezTo>
                  <a:pt x="2580803" y="-30218"/>
                  <a:pt x="2874566" y="15889"/>
                  <a:pt x="3032071" y="0"/>
                </a:cubicBezTo>
                <a:cubicBezTo>
                  <a:pt x="3189576" y="-15889"/>
                  <a:pt x="3431317" y="-32526"/>
                  <a:pt x="3711907" y="0"/>
                </a:cubicBezTo>
                <a:cubicBezTo>
                  <a:pt x="3992497" y="32526"/>
                  <a:pt x="4142257" y="2792"/>
                  <a:pt x="4391744" y="0"/>
                </a:cubicBezTo>
                <a:cubicBezTo>
                  <a:pt x="4641231" y="-2792"/>
                  <a:pt x="4528524" y="4649"/>
                  <a:pt x="4602493" y="0"/>
                </a:cubicBezTo>
                <a:cubicBezTo>
                  <a:pt x="4676462" y="-4649"/>
                  <a:pt x="5032261" y="7947"/>
                  <a:pt x="5438692" y="0"/>
                </a:cubicBezTo>
                <a:cubicBezTo>
                  <a:pt x="5845123" y="-7947"/>
                  <a:pt x="5596825" y="3557"/>
                  <a:pt x="5649441" y="0"/>
                </a:cubicBezTo>
                <a:cubicBezTo>
                  <a:pt x="5702057" y="-3557"/>
                  <a:pt x="6056697" y="-10528"/>
                  <a:pt x="6329278" y="0"/>
                </a:cubicBezTo>
                <a:cubicBezTo>
                  <a:pt x="6601859" y="10528"/>
                  <a:pt x="6888765" y="-44952"/>
                  <a:pt x="7321839" y="0"/>
                </a:cubicBezTo>
                <a:cubicBezTo>
                  <a:pt x="7754913" y="44952"/>
                  <a:pt x="7958513" y="36798"/>
                  <a:pt x="8314401" y="0"/>
                </a:cubicBezTo>
                <a:cubicBezTo>
                  <a:pt x="8670289" y="-36798"/>
                  <a:pt x="8920783" y="40946"/>
                  <a:pt x="9150600" y="0"/>
                </a:cubicBezTo>
                <a:cubicBezTo>
                  <a:pt x="9380417" y="-40946"/>
                  <a:pt x="9514120" y="-6634"/>
                  <a:pt x="9674074" y="0"/>
                </a:cubicBezTo>
                <a:cubicBezTo>
                  <a:pt x="9834028" y="6634"/>
                  <a:pt x="9837822" y="2750"/>
                  <a:pt x="9884823" y="0"/>
                </a:cubicBezTo>
                <a:cubicBezTo>
                  <a:pt x="9931824" y="-2750"/>
                  <a:pt x="10254424" y="-1871"/>
                  <a:pt x="10408297" y="0"/>
                </a:cubicBezTo>
                <a:cubicBezTo>
                  <a:pt x="10562170" y="1871"/>
                  <a:pt x="10934478" y="-29740"/>
                  <a:pt x="11244496" y="0"/>
                </a:cubicBezTo>
                <a:cubicBezTo>
                  <a:pt x="11554514" y="29740"/>
                  <a:pt x="11748540" y="-4888"/>
                  <a:pt x="12237057" y="0"/>
                </a:cubicBezTo>
                <a:cubicBezTo>
                  <a:pt x="12725574" y="4888"/>
                  <a:pt x="12368807" y="2347"/>
                  <a:pt x="12447807" y="0"/>
                </a:cubicBezTo>
                <a:cubicBezTo>
                  <a:pt x="12526807" y="-2347"/>
                  <a:pt x="12596895" y="3940"/>
                  <a:pt x="12658556" y="0"/>
                </a:cubicBezTo>
                <a:cubicBezTo>
                  <a:pt x="12720217" y="-3940"/>
                  <a:pt x="13169635" y="-39269"/>
                  <a:pt x="13651117" y="0"/>
                </a:cubicBezTo>
                <a:cubicBezTo>
                  <a:pt x="14132599" y="39269"/>
                  <a:pt x="13798087" y="8256"/>
                  <a:pt x="13861867" y="0"/>
                </a:cubicBezTo>
                <a:cubicBezTo>
                  <a:pt x="13925647" y="-8256"/>
                  <a:pt x="14358801" y="16701"/>
                  <a:pt x="14541703" y="0"/>
                </a:cubicBezTo>
                <a:cubicBezTo>
                  <a:pt x="14724605" y="-16701"/>
                  <a:pt x="14737253" y="18229"/>
                  <a:pt x="14908815" y="0"/>
                </a:cubicBezTo>
                <a:cubicBezTo>
                  <a:pt x="15080377" y="-18229"/>
                  <a:pt x="15322257" y="1042"/>
                  <a:pt x="15636240" y="0"/>
                </a:cubicBezTo>
                <a:cubicBezTo>
                  <a:pt x="15636767" y="11317"/>
                  <a:pt x="15636838" y="21139"/>
                  <a:pt x="15636240" y="27432"/>
                </a:cubicBezTo>
                <a:cubicBezTo>
                  <a:pt x="15342796" y="26322"/>
                  <a:pt x="15129855" y="28148"/>
                  <a:pt x="14643679" y="27432"/>
                </a:cubicBezTo>
                <a:cubicBezTo>
                  <a:pt x="14157503" y="26716"/>
                  <a:pt x="14112206" y="-10624"/>
                  <a:pt x="13651117" y="27432"/>
                </a:cubicBezTo>
                <a:cubicBezTo>
                  <a:pt x="13190028" y="65488"/>
                  <a:pt x="13298433" y="36253"/>
                  <a:pt x="13127643" y="27432"/>
                </a:cubicBezTo>
                <a:cubicBezTo>
                  <a:pt x="12956853" y="18611"/>
                  <a:pt x="12688591" y="15124"/>
                  <a:pt x="12447807" y="27432"/>
                </a:cubicBezTo>
                <a:cubicBezTo>
                  <a:pt x="12207023" y="39740"/>
                  <a:pt x="12166224" y="37101"/>
                  <a:pt x="12080695" y="27432"/>
                </a:cubicBezTo>
                <a:cubicBezTo>
                  <a:pt x="11995166" y="17763"/>
                  <a:pt x="11517694" y="38741"/>
                  <a:pt x="11244496" y="27432"/>
                </a:cubicBezTo>
                <a:cubicBezTo>
                  <a:pt x="10971298" y="16123"/>
                  <a:pt x="10740679" y="70255"/>
                  <a:pt x="10251935" y="27432"/>
                </a:cubicBezTo>
                <a:cubicBezTo>
                  <a:pt x="9763191" y="-15391"/>
                  <a:pt x="9855451" y="11190"/>
                  <a:pt x="9728461" y="27432"/>
                </a:cubicBezTo>
                <a:cubicBezTo>
                  <a:pt x="9601471" y="43674"/>
                  <a:pt x="9151288" y="60779"/>
                  <a:pt x="8735899" y="27432"/>
                </a:cubicBezTo>
                <a:cubicBezTo>
                  <a:pt x="8320510" y="-5915"/>
                  <a:pt x="8217111" y="12780"/>
                  <a:pt x="8056063" y="27432"/>
                </a:cubicBezTo>
                <a:cubicBezTo>
                  <a:pt x="7895015" y="42084"/>
                  <a:pt x="7265732" y="-6848"/>
                  <a:pt x="7063501" y="27432"/>
                </a:cubicBezTo>
                <a:cubicBezTo>
                  <a:pt x="6861270" y="61712"/>
                  <a:pt x="6290170" y="16006"/>
                  <a:pt x="6070940" y="27432"/>
                </a:cubicBezTo>
                <a:cubicBezTo>
                  <a:pt x="5851710" y="38858"/>
                  <a:pt x="5814259" y="35863"/>
                  <a:pt x="5703828" y="27432"/>
                </a:cubicBezTo>
                <a:cubicBezTo>
                  <a:pt x="5593397" y="19001"/>
                  <a:pt x="5360372" y="53356"/>
                  <a:pt x="5180354" y="27432"/>
                </a:cubicBezTo>
                <a:cubicBezTo>
                  <a:pt x="5000336" y="1508"/>
                  <a:pt x="4812715" y="-2058"/>
                  <a:pt x="4500518" y="27432"/>
                </a:cubicBezTo>
                <a:cubicBezTo>
                  <a:pt x="4188321" y="56922"/>
                  <a:pt x="4016288" y="39583"/>
                  <a:pt x="3820681" y="27432"/>
                </a:cubicBezTo>
                <a:cubicBezTo>
                  <a:pt x="3625074" y="15281"/>
                  <a:pt x="3281321" y="11340"/>
                  <a:pt x="2984482" y="27432"/>
                </a:cubicBezTo>
                <a:cubicBezTo>
                  <a:pt x="2687643" y="43524"/>
                  <a:pt x="2772964" y="41927"/>
                  <a:pt x="2617371" y="27432"/>
                </a:cubicBezTo>
                <a:cubicBezTo>
                  <a:pt x="2461778" y="12937"/>
                  <a:pt x="2364197" y="16626"/>
                  <a:pt x="2250259" y="27432"/>
                </a:cubicBezTo>
                <a:cubicBezTo>
                  <a:pt x="2136321" y="38238"/>
                  <a:pt x="1585223" y="34881"/>
                  <a:pt x="1257698" y="27432"/>
                </a:cubicBezTo>
                <a:cubicBezTo>
                  <a:pt x="930173" y="19983"/>
                  <a:pt x="308479" y="-2322"/>
                  <a:pt x="0" y="27432"/>
                </a:cubicBezTo>
                <a:cubicBezTo>
                  <a:pt x="686" y="17709"/>
                  <a:pt x="-298" y="9469"/>
                  <a:pt x="0" y="0"/>
                </a:cubicBezTo>
                <a:close/>
              </a:path>
              <a:path w="15636240" h="27432" stroke="0" extrusionOk="0">
                <a:moveTo>
                  <a:pt x="0" y="0"/>
                </a:moveTo>
                <a:cubicBezTo>
                  <a:pt x="145116" y="-23384"/>
                  <a:pt x="277573" y="9040"/>
                  <a:pt x="523474" y="0"/>
                </a:cubicBezTo>
                <a:cubicBezTo>
                  <a:pt x="769375" y="-9040"/>
                  <a:pt x="691329" y="-5599"/>
                  <a:pt x="734223" y="0"/>
                </a:cubicBezTo>
                <a:cubicBezTo>
                  <a:pt x="777117" y="5599"/>
                  <a:pt x="1410160" y="-48272"/>
                  <a:pt x="1726785" y="0"/>
                </a:cubicBezTo>
                <a:cubicBezTo>
                  <a:pt x="2043410" y="48272"/>
                  <a:pt x="2139632" y="-15230"/>
                  <a:pt x="2250259" y="0"/>
                </a:cubicBezTo>
                <a:cubicBezTo>
                  <a:pt x="2360886" y="15230"/>
                  <a:pt x="2637586" y="-1001"/>
                  <a:pt x="2773733" y="0"/>
                </a:cubicBezTo>
                <a:cubicBezTo>
                  <a:pt x="2909880" y="1001"/>
                  <a:pt x="3511024" y="46150"/>
                  <a:pt x="3766294" y="0"/>
                </a:cubicBezTo>
                <a:cubicBezTo>
                  <a:pt x="4021564" y="-46150"/>
                  <a:pt x="3949933" y="-11831"/>
                  <a:pt x="4133406" y="0"/>
                </a:cubicBezTo>
                <a:cubicBezTo>
                  <a:pt x="4316879" y="11831"/>
                  <a:pt x="4837058" y="7565"/>
                  <a:pt x="5125967" y="0"/>
                </a:cubicBezTo>
                <a:cubicBezTo>
                  <a:pt x="5414876" y="-7565"/>
                  <a:pt x="5919470" y="37662"/>
                  <a:pt x="6118529" y="0"/>
                </a:cubicBezTo>
                <a:cubicBezTo>
                  <a:pt x="6317588" y="-37662"/>
                  <a:pt x="6559125" y="-1471"/>
                  <a:pt x="6798365" y="0"/>
                </a:cubicBezTo>
                <a:cubicBezTo>
                  <a:pt x="7037605" y="1471"/>
                  <a:pt x="7399649" y="-38006"/>
                  <a:pt x="7790927" y="0"/>
                </a:cubicBezTo>
                <a:cubicBezTo>
                  <a:pt x="8182205" y="38006"/>
                  <a:pt x="8062153" y="-22023"/>
                  <a:pt x="8314401" y="0"/>
                </a:cubicBezTo>
                <a:cubicBezTo>
                  <a:pt x="8566649" y="22023"/>
                  <a:pt x="8632451" y="23178"/>
                  <a:pt x="8837875" y="0"/>
                </a:cubicBezTo>
                <a:cubicBezTo>
                  <a:pt x="9043299" y="-23178"/>
                  <a:pt x="9491295" y="-6239"/>
                  <a:pt x="9674074" y="0"/>
                </a:cubicBezTo>
                <a:cubicBezTo>
                  <a:pt x="9856853" y="6239"/>
                  <a:pt x="10057344" y="-10270"/>
                  <a:pt x="10197548" y="0"/>
                </a:cubicBezTo>
                <a:cubicBezTo>
                  <a:pt x="10337752" y="10270"/>
                  <a:pt x="10967670" y="7626"/>
                  <a:pt x="11190109" y="0"/>
                </a:cubicBezTo>
                <a:cubicBezTo>
                  <a:pt x="11412548" y="-7626"/>
                  <a:pt x="11865074" y="18087"/>
                  <a:pt x="12182670" y="0"/>
                </a:cubicBezTo>
                <a:cubicBezTo>
                  <a:pt x="12500266" y="-18087"/>
                  <a:pt x="12709895" y="-16631"/>
                  <a:pt x="12862507" y="0"/>
                </a:cubicBezTo>
                <a:cubicBezTo>
                  <a:pt x="13015119" y="16631"/>
                  <a:pt x="13259593" y="1312"/>
                  <a:pt x="13385981" y="0"/>
                </a:cubicBezTo>
                <a:cubicBezTo>
                  <a:pt x="13512369" y="-1312"/>
                  <a:pt x="13529842" y="9067"/>
                  <a:pt x="13596730" y="0"/>
                </a:cubicBezTo>
                <a:cubicBezTo>
                  <a:pt x="13663618" y="-9067"/>
                  <a:pt x="13860302" y="-1554"/>
                  <a:pt x="13963842" y="0"/>
                </a:cubicBezTo>
                <a:cubicBezTo>
                  <a:pt x="14067382" y="1554"/>
                  <a:pt x="14185378" y="17260"/>
                  <a:pt x="14330954" y="0"/>
                </a:cubicBezTo>
                <a:cubicBezTo>
                  <a:pt x="14476530" y="-17260"/>
                  <a:pt x="14644772" y="-10602"/>
                  <a:pt x="14854428" y="0"/>
                </a:cubicBezTo>
                <a:cubicBezTo>
                  <a:pt x="15064084" y="10602"/>
                  <a:pt x="15332997" y="28344"/>
                  <a:pt x="15636240" y="0"/>
                </a:cubicBezTo>
                <a:cubicBezTo>
                  <a:pt x="15637531" y="11478"/>
                  <a:pt x="15637434" y="14228"/>
                  <a:pt x="15636240" y="27432"/>
                </a:cubicBezTo>
                <a:cubicBezTo>
                  <a:pt x="15312848" y="27469"/>
                  <a:pt x="15210925" y="35995"/>
                  <a:pt x="14956403" y="27432"/>
                </a:cubicBezTo>
                <a:cubicBezTo>
                  <a:pt x="14701881" y="18869"/>
                  <a:pt x="14421898" y="2121"/>
                  <a:pt x="14276567" y="27432"/>
                </a:cubicBezTo>
                <a:cubicBezTo>
                  <a:pt x="14131236" y="52743"/>
                  <a:pt x="14051208" y="37553"/>
                  <a:pt x="13909455" y="27432"/>
                </a:cubicBezTo>
                <a:cubicBezTo>
                  <a:pt x="13767702" y="17311"/>
                  <a:pt x="13242565" y="-2516"/>
                  <a:pt x="13073256" y="27432"/>
                </a:cubicBezTo>
                <a:cubicBezTo>
                  <a:pt x="12903947" y="57380"/>
                  <a:pt x="12808031" y="14560"/>
                  <a:pt x="12706145" y="27432"/>
                </a:cubicBezTo>
                <a:cubicBezTo>
                  <a:pt x="12604259" y="40304"/>
                  <a:pt x="12061793" y="-3027"/>
                  <a:pt x="11869946" y="27432"/>
                </a:cubicBezTo>
                <a:cubicBezTo>
                  <a:pt x="11678099" y="57891"/>
                  <a:pt x="11751020" y="21667"/>
                  <a:pt x="11659196" y="27432"/>
                </a:cubicBezTo>
                <a:cubicBezTo>
                  <a:pt x="11567372" y="33198"/>
                  <a:pt x="11096897" y="-10384"/>
                  <a:pt x="10822997" y="27432"/>
                </a:cubicBezTo>
                <a:cubicBezTo>
                  <a:pt x="10549097" y="65248"/>
                  <a:pt x="10579097" y="17927"/>
                  <a:pt x="10455886" y="27432"/>
                </a:cubicBezTo>
                <a:cubicBezTo>
                  <a:pt x="10332675" y="36937"/>
                  <a:pt x="10342364" y="31425"/>
                  <a:pt x="10245136" y="27432"/>
                </a:cubicBezTo>
                <a:cubicBezTo>
                  <a:pt x="10147908" y="23440"/>
                  <a:pt x="9991535" y="18593"/>
                  <a:pt x="9878025" y="27432"/>
                </a:cubicBezTo>
                <a:cubicBezTo>
                  <a:pt x="9764515" y="36271"/>
                  <a:pt x="9277353" y="-9910"/>
                  <a:pt x="9041826" y="27432"/>
                </a:cubicBezTo>
                <a:cubicBezTo>
                  <a:pt x="8806299" y="64774"/>
                  <a:pt x="8802518" y="26489"/>
                  <a:pt x="8674714" y="27432"/>
                </a:cubicBezTo>
                <a:cubicBezTo>
                  <a:pt x="8546910" y="28375"/>
                  <a:pt x="8533708" y="20989"/>
                  <a:pt x="8463965" y="27432"/>
                </a:cubicBezTo>
                <a:cubicBezTo>
                  <a:pt x="8394222" y="33875"/>
                  <a:pt x="8216437" y="38734"/>
                  <a:pt x="8096853" y="27432"/>
                </a:cubicBezTo>
                <a:cubicBezTo>
                  <a:pt x="7977269" y="16130"/>
                  <a:pt x="7778098" y="31536"/>
                  <a:pt x="7573379" y="27432"/>
                </a:cubicBezTo>
                <a:cubicBezTo>
                  <a:pt x="7368660" y="23328"/>
                  <a:pt x="7179261" y="24151"/>
                  <a:pt x="6893542" y="27432"/>
                </a:cubicBezTo>
                <a:cubicBezTo>
                  <a:pt x="6607823" y="30713"/>
                  <a:pt x="6663842" y="39314"/>
                  <a:pt x="6526431" y="27432"/>
                </a:cubicBezTo>
                <a:cubicBezTo>
                  <a:pt x="6389020" y="15550"/>
                  <a:pt x="5924673" y="15392"/>
                  <a:pt x="5533869" y="27432"/>
                </a:cubicBezTo>
                <a:cubicBezTo>
                  <a:pt x="5143065" y="39472"/>
                  <a:pt x="5099610" y="54528"/>
                  <a:pt x="4854033" y="27432"/>
                </a:cubicBezTo>
                <a:cubicBezTo>
                  <a:pt x="4608456" y="336"/>
                  <a:pt x="4139407" y="48336"/>
                  <a:pt x="3861471" y="27432"/>
                </a:cubicBezTo>
                <a:cubicBezTo>
                  <a:pt x="3583535" y="6528"/>
                  <a:pt x="3323079" y="30771"/>
                  <a:pt x="3025273" y="27432"/>
                </a:cubicBezTo>
                <a:cubicBezTo>
                  <a:pt x="2727467" y="24093"/>
                  <a:pt x="2723851" y="17565"/>
                  <a:pt x="2501798" y="27432"/>
                </a:cubicBezTo>
                <a:cubicBezTo>
                  <a:pt x="2279746" y="37299"/>
                  <a:pt x="2046336" y="44114"/>
                  <a:pt x="1665599" y="27432"/>
                </a:cubicBezTo>
                <a:cubicBezTo>
                  <a:pt x="1284862" y="10750"/>
                  <a:pt x="1401546" y="11502"/>
                  <a:pt x="1298488" y="27432"/>
                </a:cubicBezTo>
                <a:cubicBezTo>
                  <a:pt x="1195430" y="43362"/>
                  <a:pt x="763976" y="14321"/>
                  <a:pt x="618651" y="27432"/>
                </a:cubicBezTo>
                <a:cubicBezTo>
                  <a:pt x="473326" y="40543"/>
                  <a:pt x="304916" y="26490"/>
                  <a:pt x="0" y="27432"/>
                </a:cubicBezTo>
                <a:cubicBezTo>
                  <a:pt x="-921" y="20798"/>
                  <a:pt x="586" y="1106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AF91291-6D3D-D557-730B-0BD1645474E9}"/>
              </a:ext>
            </a:extLst>
          </p:cNvPr>
          <p:cNvGraphicFramePr>
            <a:graphicFrameLocks noGrp="1"/>
          </p:cNvGraphicFramePr>
          <p:nvPr>
            <p:ph idx="1"/>
          </p:nvPr>
        </p:nvGraphicFramePr>
        <p:xfrm>
          <a:off x="1257300" y="3342131"/>
          <a:ext cx="15773400" cy="5923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8BEB636-E4F8-FD01-26CA-6B0FFFC1ED94}"/>
              </a:ext>
            </a:extLst>
          </p:cNvPr>
          <p:cNvSpPr/>
          <p:nvPr/>
        </p:nvSpPr>
        <p:spPr>
          <a:xfrm rot="20102715">
            <a:off x="1086749" y="4437044"/>
            <a:ext cx="2586912" cy="1271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use data to manage physical assets</a:t>
            </a:r>
          </a:p>
        </p:txBody>
      </p:sp>
      <p:sp>
        <p:nvSpPr>
          <p:cNvPr id="4" name="Rectangle 3">
            <a:extLst>
              <a:ext uri="{FF2B5EF4-FFF2-40B4-BE49-F238E27FC236}">
                <a16:creationId xmlns:a16="http://schemas.microsoft.com/office/drawing/2014/main" id="{E489335B-9813-1608-78AF-E9D9478C6F1F}"/>
              </a:ext>
            </a:extLst>
          </p:cNvPr>
          <p:cNvSpPr/>
          <p:nvPr/>
        </p:nvSpPr>
        <p:spPr>
          <a:xfrm rot="21011228">
            <a:off x="4197056" y="4187810"/>
            <a:ext cx="2357120"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handle data analytics</a:t>
            </a:r>
          </a:p>
        </p:txBody>
      </p:sp>
      <p:sp>
        <p:nvSpPr>
          <p:cNvPr id="6" name="Rectangle 5">
            <a:extLst>
              <a:ext uri="{FF2B5EF4-FFF2-40B4-BE49-F238E27FC236}">
                <a16:creationId xmlns:a16="http://schemas.microsoft.com/office/drawing/2014/main" id="{323B2984-99D1-2D1D-F84A-646B9DD806A9}"/>
              </a:ext>
            </a:extLst>
          </p:cNvPr>
          <p:cNvSpPr/>
          <p:nvPr/>
        </p:nvSpPr>
        <p:spPr>
          <a:xfrm rot="20329676">
            <a:off x="14445035" y="8297164"/>
            <a:ext cx="2755625"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manage geospatial data</a:t>
            </a:r>
          </a:p>
        </p:txBody>
      </p:sp>
      <p:sp>
        <p:nvSpPr>
          <p:cNvPr id="7" name="Rectangle 6">
            <a:extLst>
              <a:ext uri="{FF2B5EF4-FFF2-40B4-BE49-F238E27FC236}">
                <a16:creationId xmlns:a16="http://schemas.microsoft.com/office/drawing/2014/main" id="{B904088F-817C-7BB9-2D62-778A3886D817}"/>
              </a:ext>
            </a:extLst>
          </p:cNvPr>
          <p:cNvSpPr/>
          <p:nvPr/>
        </p:nvSpPr>
        <p:spPr>
          <a:xfrm rot="20027071">
            <a:off x="7702562" y="3550004"/>
            <a:ext cx="2357120"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ensure fair AI</a:t>
            </a:r>
          </a:p>
        </p:txBody>
      </p:sp>
      <p:sp>
        <p:nvSpPr>
          <p:cNvPr id="8" name="Rectangle 7">
            <a:extLst>
              <a:ext uri="{FF2B5EF4-FFF2-40B4-BE49-F238E27FC236}">
                <a16:creationId xmlns:a16="http://schemas.microsoft.com/office/drawing/2014/main" id="{7DE726CC-64D7-3822-27A8-22AEDB06A058}"/>
              </a:ext>
            </a:extLst>
          </p:cNvPr>
          <p:cNvSpPr/>
          <p:nvPr/>
        </p:nvSpPr>
        <p:spPr>
          <a:xfrm>
            <a:off x="11493721" y="4245763"/>
            <a:ext cx="2552249"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manage data security</a:t>
            </a:r>
          </a:p>
        </p:txBody>
      </p:sp>
      <p:sp>
        <p:nvSpPr>
          <p:cNvPr id="10" name="Rectangle 9">
            <a:extLst>
              <a:ext uri="{FF2B5EF4-FFF2-40B4-BE49-F238E27FC236}">
                <a16:creationId xmlns:a16="http://schemas.microsoft.com/office/drawing/2014/main" id="{9F63B776-E27D-955C-5C1A-D67BCAE8A3D8}"/>
              </a:ext>
            </a:extLst>
          </p:cNvPr>
          <p:cNvSpPr/>
          <p:nvPr/>
        </p:nvSpPr>
        <p:spPr>
          <a:xfrm>
            <a:off x="8442640" y="5471659"/>
            <a:ext cx="2663396"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manage personal data</a:t>
            </a:r>
          </a:p>
        </p:txBody>
      </p:sp>
      <p:sp>
        <p:nvSpPr>
          <p:cNvPr id="12" name="Rectangle 11">
            <a:extLst>
              <a:ext uri="{FF2B5EF4-FFF2-40B4-BE49-F238E27FC236}">
                <a16:creationId xmlns:a16="http://schemas.microsoft.com/office/drawing/2014/main" id="{5A3FC1CB-9FB6-D2DD-E79F-016C3748175B}"/>
              </a:ext>
            </a:extLst>
          </p:cNvPr>
          <p:cNvSpPr/>
          <p:nvPr/>
        </p:nvSpPr>
        <p:spPr>
          <a:xfrm rot="20115063">
            <a:off x="1220903" y="6361603"/>
            <a:ext cx="2357120"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link context data</a:t>
            </a:r>
          </a:p>
        </p:txBody>
      </p:sp>
      <p:sp>
        <p:nvSpPr>
          <p:cNvPr id="14" name="Rectangle 13">
            <a:extLst>
              <a:ext uri="{FF2B5EF4-FFF2-40B4-BE49-F238E27FC236}">
                <a16:creationId xmlns:a16="http://schemas.microsoft.com/office/drawing/2014/main" id="{4B32F3AB-96B0-1067-F26C-EDF8D529F6B3}"/>
              </a:ext>
            </a:extLst>
          </p:cNvPr>
          <p:cNvSpPr/>
          <p:nvPr/>
        </p:nvSpPr>
        <p:spPr>
          <a:xfrm>
            <a:off x="5089909" y="5802397"/>
            <a:ext cx="2602730" cy="13415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ensure common data models</a:t>
            </a:r>
          </a:p>
        </p:txBody>
      </p:sp>
      <p:sp>
        <p:nvSpPr>
          <p:cNvPr id="16" name="Rectangle 15">
            <a:extLst>
              <a:ext uri="{FF2B5EF4-FFF2-40B4-BE49-F238E27FC236}">
                <a16:creationId xmlns:a16="http://schemas.microsoft.com/office/drawing/2014/main" id="{4076B0E2-9656-8F8C-C583-C9FE0044BA0F}"/>
              </a:ext>
            </a:extLst>
          </p:cNvPr>
          <p:cNvSpPr/>
          <p:nvPr/>
        </p:nvSpPr>
        <p:spPr>
          <a:xfrm rot="1855154">
            <a:off x="2103089" y="8051338"/>
            <a:ext cx="2504028"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find the data I need</a:t>
            </a:r>
          </a:p>
        </p:txBody>
      </p:sp>
      <p:sp>
        <p:nvSpPr>
          <p:cNvPr id="18" name="Rectangle 17">
            <a:extLst>
              <a:ext uri="{FF2B5EF4-FFF2-40B4-BE49-F238E27FC236}">
                <a16:creationId xmlns:a16="http://schemas.microsoft.com/office/drawing/2014/main" id="{E77DCE83-02B7-C6B1-2917-B49076917F5F}"/>
              </a:ext>
            </a:extLst>
          </p:cNvPr>
          <p:cNvSpPr/>
          <p:nvPr/>
        </p:nvSpPr>
        <p:spPr>
          <a:xfrm rot="1355183">
            <a:off x="9822826" y="7499659"/>
            <a:ext cx="3464561" cy="14376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find out about the conditions for data sharing</a:t>
            </a:r>
          </a:p>
        </p:txBody>
      </p:sp>
      <p:sp>
        <p:nvSpPr>
          <p:cNvPr id="20" name="Rectangle 19">
            <a:extLst>
              <a:ext uri="{FF2B5EF4-FFF2-40B4-BE49-F238E27FC236}">
                <a16:creationId xmlns:a16="http://schemas.microsoft.com/office/drawing/2014/main" id="{7934F69E-8401-BCCA-70A4-DA0BC93BBEDF}"/>
              </a:ext>
            </a:extLst>
          </p:cNvPr>
          <p:cNvSpPr/>
          <p:nvPr/>
        </p:nvSpPr>
        <p:spPr>
          <a:xfrm rot="613740">
            <a:off x="15056531" y="3743389"/>
            <a:ext cx="2357120" cy="1056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ensure data quality</a:t>
            </a:r>
          </a:p>
        </p:txBody>
      </p:sp>
      <p:sp>
        <p:nvSpPr>
          <p:cNvPr id="21" name="Rectangle 20">
            <a:extLst>
              <a:ext uri="{FF2B5EF4-FFF2-40B4-BE49-F238E27FC236}">
                <a16:creationId xmlns:a16="http://schemas.microsoft.com/office/drawing/2014/main" id="{9CBB3D64-02BA-9EFB-48AE-9DCB35D6D3FE}"/>
              </a:ext>
            </a:extLst>
          </p:cNvPr>
          <p:cNvSpPr/>
          <p:nvPr/>
        </p:nvSpPr>
        <p:spPr>
          <a:xfrm rot="805239">
            <a:off x="13870817" y="5896110"/>
            <a:ext cx="2597363" cy="1303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gather data usage information</a:t>
            </a:r>
          </a:p>
        </p:txBody>
      </p:sp>
      <p:sp>
        <p:nvSpPr>
          <p:cNvPr id="22" name="Rectangle 21">
            <a:extLst>
              <a:ext uri="{FF2B5EF4-FFF2-40B4-BE49-F238E27FC236}">
                <a16:creationId xmlns:a16="http://schemas.microsoft.com/office/drawing/2014/main" id="{DEFA3199-B884-63F3-5CB8-B96566E26A36}"/>
              </a:ext>
            </a:extLst>
          </p:cNvPr>
          <p:cNvSpPr/>
          <p:nvPr/>
        </p:nvSpPr>
        <p:spPr>
          <a:xfrm rot="20359391">
            <a:off x="5616288" y="7809570"/>
            <a:ext cx="2947842" cy="16641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GB" sz="2400" kern="1200">
                <a:solidFill>
                  <a:prstClr val="white"/>
                </a:solidFill>
                <a:latin typeface="Calibri" panose="020F0502020204030204"/>
              </a:rPr>
              <a:t>How to agree compliance with conditions for data sharing</a:t>
            </a:r>
          </a:p>
        </p:txBody>
      </p:sp>
      <p:sp>
        <p:nvSpPr>
          <p:cNvPr id="23" name="Rectangle 22">
            <a:extLst>
              <a:ext uri="{FF2B5EF4-FFF2-40B4-BE49-F238E27FC236}">
                <a16:creationId xmlns:a16="http://schemas.microsoft.com/office/drawing/2014/main" id="{7D1C24D7-3B2E-E518-32A8-967C95471853}"/>
              </a:ext>
            </a:extLst>
          </p:cNvPr>
          <p:cNvSpPr/>
          <p:nvPr/>
        </p:nvSpPr>
        <p:spPr>
          <a:xfrm>
            <a:off x="2797041" y="3197700"/>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25" name="Rectangle 24">
            <a:extLst>
              <a:ext uri="{FF2B5EF4-FFF2-40B4-BE49-F238E27FC236}">
                <a16:creationId xmlns:a16="http://schemas.microsoft.com/office/drawing/2014/main" id="{6E2D1F7B-9C74-0086-1511-505CE6000353}"/>
              </a:ext>
            </a:extLst>
          </p:cNvPr>
          <p:cNvSpPr/>
          <p:nvPr/>
        </p:nvSpPr>
        <p:spPr>
          <a:xfrm>
            <a:off x="2972959" y="5406069"/>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27" name="Rectangle 26">
            <a:extLst>
              <a:ext uri="{FF2B5EF4-FFF2-40B4-BE49-F238E27FC236}">
                <a16:creationId xmlns:a16="http://schemas.microsoft.com/office/drawing/2014/main" id="{91CE8812-C5BA-7FC8-37BF-9B17573EFBDA}"/>
              </a:ext>
            </a:extLst>
          </p:cNvPr>
          <p:cNvSpPr/>
          <p:nvPr/>
        </p:nvSpPr>
        <p:spPr>
          <a:xfrm>
            <a:off x="3984295" y="7656327"/>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28" name="Rectangle 27">
            <a:extLst>
              <a:ext uri="{FF2B5EF4-FFF2-40B4-BE49-F238E27FC236}">
                <a16:creationId xmlns:a16="http://schemas.microsoft.com/office/drawing/2014/main" id="{D71625FB-FCE9-61B3-DC1C-A9A8F042EB79}"/>
              </a:ext>
            </a:extLst>
          </p:cNvPr>
          <p:cNvSpPr/>
          <p:nvPr/>
        </p:nvSpPr>
        <p:spPr>
          <a:xfrm>
            <a:off x="15897364" y="5496069"/>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29" name="Rectangle 28">
            <a:extLst>
              <a:ext uri="{FF2B5EF4-FFF2-40B4-BE49-F238E27FC236}">
                <a16:creationId xmlns:a16="http://schemas.microsoft.com/office/drawing/2014/main" id="{4D4BFAF7-4B60-E9BC-C033-F5D02FD63DBF}"/>
              </a:ext>
            </a:extLst>
          </p:cNvPr>
          <p:cNvSpPr/>
          <p:nvPr/>
        </p:nvSpPr>
        <p:spPr>
          <a:xfrm>
            <a:off x="16378018" y="6869844"/>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0" name="Rectangle 29">
            <a:extLst>
              <a:ext uri="{FF2B5EF4-FFF2-40B4-BE49-F238E27FC236}">
                <a16:creationId xmlns:a16="http://schemas.microsoft.com/office/drawing/2014/main" id="{DF2BF815-E822-3F0B-92D0-B4E74E46F3A7}"/>
              </a:ext>
            </a:extLst>
          </p:cNvPr>
          <p:cNvSpPr/>
          <p:nvPr/>
        </p:nvSpPr>
        <p:spPr>
          <a:xfrm>
            <a:off x="7044021" y="4932863"/>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1" name="Rectangle 30">
            <a:extLst>
              <a:ext uri="{FF2B5EF4-FFF2-40B4-BE49-F238E27FC236}">
                <a16:creationId xmlns:a16="http://schemas.microsoft.com/office/drawing/2014/main" id="{91CA17E8-3AF3-9227-8E3F-015C58D7089A}"/>
              </a:ext>
            </a:extLst>
          </p:cNvPr>
          <p:cNvSpPr/>
          <p:nvPr/>
        </p:nvSpPr>
        <p:spPr>
          <a:xfrm>
            <a:off x="10424995" y="4482740"/>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2" name="Rectangle 31">
            <a:extLst>
              <a:ext uri="{FF2B5EF4-FFF2-40B4-BE49-F238E27FC236}">
                <a16:creationId xmlns:a16="http://schemas.microsoft.com/office/drawing/2014/main" id="{6EECBD13-7C8F-D1BE-1563-BAD15E6D8BA0}"/>
              </a:ext>
            </a:extLst>
          </p:cNvPr>
          <p:cNvSpPr/>
          <p:nvPr/>
        </p:nvSpPr>
        <p:spPr>
          <a:xfrm>
            <a:off x="5938471" y="3214932"/>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3" name="Rectangle 32">
            <a:extLst>
              <a:ext uri="{FF2B5EF4-FFF2-40B4-BE49-F238E27FC236}">
                <a16:creationId xmlns:a16="http://schemas.microsoft.com/office/drawing/2014/main" id="{53DFB6B4-2622-979D-FDF7-C76E4A2AA660}"/>
              </a:ext>
            </a:extLst>
          </p:cNvPr>
          <p:cNvSpPr/>
          <p:nvPr/>
        </p:nvSpPr>
        <p:spPr>
          <a:xfrm>
            <a:off x="12771214" y="7119828"/>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4" name="Rectangle 33">
            <a:extLst>
              <a:ext uri="{FF2B5EF4-FFF2-40B4-BE49-F238E27FC236}">
                <a16:creationId xmlns:a16="http://schemas.microsoft.com/office/drawing/2014/main" id="{BEEB7922-4011-931D-0F82-A04473F647EE}"/>
              </a:ext>
            </a:extLst>
          </p:cNvPr>
          <p:cNvSpPr/>
          <p:nvPr/>
        </p:nvSpPr>
        <p:spPr>
          <a:xfrm>
            <a:off x="7610965" y="6451634"/>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6" name="Rectangle 35">
            <a:extLst>
              <a:ext uri="{FF2B5EF4-FFF2-40B4-BE49-F238E27FC236}">
                <a16:creationId xmlns:a16="http://schemas.microsoft.com/office/drawing/2014/main" id="{40533D1E-465C-A769-6877-B5B362467DEE}"/>
              </a:ext>
            </a:extLst>
          </p:cNvPr>
          <p:cNvSpPr/>
          <p:nvPr/>
        </p:nvSpPr>
        <p:spPr>
          <a:xfrm>
            <a:off x="13369602" y="3565836"/>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7" name="Rectangle 36">
            <a:extLst>
              <a:ext uri="{FF2B5EF4-FFF2-40B4-BE49-F238E27FC236}">
                <a16:creationId xmlns:a16="http://schemas.microsoft.com/office/drawing/2014/main" id="{12FEFDC7-A7C2-4E31-B917-16AAFD91CF9B}"/>
              </a:ext>
            </a:extLst>
          </p:cNvPr>
          <p:cNvSpPr/>
          <p:nvPr/>
        </p:nvSpPr>
        <p:spPr>
          <a:xfrm rot="17900974">
            <a:off x="9214771" y="2399352"/>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
        <p:nvSpPr>
          <p:cNvPr id="38" name="Rectangle 37">
            <a:extLst>
              <a:ext uri="{FF2B5EF4-FFF2-40B4-BE49-F238E27FC236}">
                <a16:creationId xmlns:a16="http://schemas.microsoft.com/office/drawing/2014/main" id="{C5C0DFDE-FE10-AE1F-EFA3-A78DCEF20B05}"/>
              </a:ext>
            </a:extLst>
          </p:cNvPr>
          <p:cNvSpPr/>
          <p:nvPr/>
        </p:nvSpPr>
        <p:spPr>
          <a:xfrm>
            <a:off x="16855791" y="3073926"/>
            <a:ext cx="1010533" cy="1846659"/>
          </a:xfrm>
          <a:prstGeom prst="rect">
            <a:avLst/>
          </a:prstGeom>
          <a:noFill/>
        </p:spPr>
        <p:txBody>
          <a:bodyPr wrap="none" lIns="182880" tIns="91440" rIns="182880" bIns="91440">
            <a:spAutoFit/>
          </a:bodyPr>
          <a:lstStyle/>
          <a:p>
            <a:pPr algn="ctr" defTabSz="1371600">
              <a:buClrTx/>
            </a:pPr>
            <a:r>
              <a:rPr lang="en-US" sz="10800" b="1" kern="1200">
                <a:ln w="22225">
                  <a:solidFill>
                    <a:srgbClr val="ED7D31"/>
                  </a:solidFill>
                  <a:prstDash val="solid"/>
                </a:ln>
                <a:solidFill>
                  <a:srgbClr val="ED7D31">
                    <a:lumMod val="40000"/>
                    <a:lumOff val="60000"/>
                  </a:srgbClr>
                </a:solidFill>
                <a:latin typeface="Calibri" panose="020F0502020204030204"/>
                <a:ea typeface="+mn-ea"/>
                <a:cs typeface="+mn-cs"/>
              </a:rPr>
              <a:t>?</a:t>
            </a:r>
          </a:p>
        </p:txBody>
      </p:sp>
    </p:spTree>
    <p:extLst>
      <p:ext uri="{BB962C8B-B14F-4D97-AF65-F5344CB8AC3E}">
        <p14:creationId xmlns:p14="http://schemas.microsoft.com/office/powerpoint/2010/main" val="408401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62"/>
            <a:ext cx="18288000" cy="7805737"/>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1332492" y="0"/>
            <a:ext cx="6955508" cy="10287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A65F19-5E2B-DCE4-27DE-89DB9E07F5C6}"/>
              </a:ext>
            </a:extLst>
          </p:cNvPr>
          <p:cNvSpPr>
            <a:spLocks noGrp="1"/>
          </p:cNvSpPr>
          <p:nvPr>
            <p:ph type="title"/>
          </p:nvPr>
        </p:nvSpPr>
        <p:spPr>
          <a:xfrm>
            <a:off x="12201523" y="2728912"/>
            <a:ext cx="5409206" cy="6333131"/>
          </a:xfrm>
        </p:spPr>
        <p:txBody>
          <a:bodyPr vert="horz" lIns="91440" tIns="45720" rIns="91440" bIns="45720" rtlCol="0" anchor="t">
            <a:normAutofit/>
          </a:bodyPr>
          <a:lstStyle/>
          <a:p>
            <a:pPr defTabSz="457200"/>
            <a:r>
              <a:rPr lang="en-US" sz="6600">
                <a:solidFill>
                  <a:srgbClr val="FEFEFE"/>
                </a:solidFill>
                <a:latin typeface="+mj-lt"/>
                <a:ea typeface="+mj-ea"/>
                <a:cs typeface="+mj-cs"/>
              </a:rPr>
              <a:t>Agenda</a:t>
            </a:r>
          </a:p>
        </p:txBody>
      </p:sp>
      <p:graphicFrame>
        <p:nvGraphicFramePr>
          <p:cNvPr id="3" name="Table 2">
            <a:extLst>
              <a:ext uri="{FF2B5EF4-FFF2-40B4-BE49-F238E27FC236}">
                <a16:creationId xmlns:a16="http://schemas.microsoft.com/office/drawing/2014/main" id="{A02BA56C-E31D-39C5-E0F5-984FAB6EC584}"/>
              </a:ext>
            </a:extLst>
          </p:cNvPr>
          <p:cNvGraphicFramePr>
            <a:graphicFrameLocks noGrp="1"/>
          </p:cNvGraphicFramePr>
          <p:nvPr>
            <p:extLst>
              <p:ext uri="{D42A27DB-BD31-4B8C-83A1-F6EECF244321}">
                <p14:modId xmlns:p14="http://schemas.microsoft.com/office/powerpoint/2010/main" val="878672021"/>
              </p:ext>
            </p:extLst>
          </p:nvPr>
        </p:nvGraphicFramePr>
        <p:xfrm>
          <a:off x="450760" y="499056"/>
          <a:ext cx="10726058" cy="9191427"/>
        </p:xfrm>
        <a:graphic>
          <a:graphicData uri="http://schemas.openxmlformats.org/drawingml/2006/table">
            <a:tbl>
              <a:tblPr firstRow="1" firstCol="1">
                <a:noFill/>
                <a:tableStyleId>{5C22544A-7EE6-4342-B048-85BDC9FD1C3A}</a:tableStyleId>
              </a:tblPr>
              <a:tblGrid>
                <a:gridCol w="1364957">
                  <a:extLst>
                    <a:ext uri="{9D8B030D-6E8A-4147-A177-3AD203B41FA5}">
                      <a16:colId xmlns:a16="http://schemas.microsoft.com/office/drawing/2014/main" val="923849173"/>
                    </a:ext>
                  </a:extLst>
                </a:gridCol>
                <a:gridCol w="1963802">
                  <a:extLst>
                    <a:ext uri="{9D8B030D-6E8A-4147-A177-3AD203B41FA5}">
                      <a16:colId xmlns:a16="http://schemas.microsoft.com/office/drawing/2014/main" val="2056097437"/>
                    </a:ext>
                  </a:extLst>
                </a:gridCol>
                <a:gridCol w="2288269">
                  <a:extLst>
                    <a:ext uri="{9D8B030D-6E8A-4147-A177-3AD203B41FA5}">
                      <a16:colId xmlns:a16="http://schemas.microsoft.com/office/drawing/2014/main" val="214587622"/>
                    </a:ext>
                  </a:extLst>
                </a:gridCol>
                <a:gridCol w="5109030">
                  <a:extLst>
                    <a:ext uri="{9D8B030D-6E8A-4147-A177-3AD203B41FA5}">
                      <a16:colId xmlns:a16="http://schemas.microsoft.com/office/drawing/2014/main" val="860869658"/>
                    </a:ext>
                  </a:extLst>
                </a:gridCol>
              </a:tblGrid>
              <a:tr h="562960">
                <a:tc>
                  <a:txBody>
                    <a:bodyPr/>
                    <a:lstStyle/>
                    <a:p>
                      <a:pPr>
                        <a:lnSpc>
                          <a:spcPct val="116000"/>
                        </a:lnSpc>
                        <a:spcAft>
                          <a:spcPts val="800"/>
                        </a:spcAft>
                      </a:pPr>
                      <a:r>
                        <a:rPr lang="en-US" sz="1700" b="1" cap="all" spc="60">
                          <a:solidFill>
                            <a:schemeClr val="tx1"/>
                          </a:solidFill>
                          <a:effectLst/>
                          <a:latin typeface="+mn-lt"/>
                        </a:rPr>
                        <a:t>Time</a:t>
                      </a:r>
                      <a:endParaRPr lang="en-GB" sz="1700" b="1" cap="all" spc="6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69222" marB="69222">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all" spc="60">
                          <a:solidFill>
                            <a:schemeClr val="tx1"/>
                          </a:solidFill>
                          <a:effectLst/>
                          <a:latin typeface="+mn-lt"/>
                        </a:rPr>
                        <a:t>Content</a:t>
                      </a:r>
                      <a:endParaRPr lang="en-GB" sz="1700" b="1" cap="all" spc="6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69222" marB="69222">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all" spc="60">
                          <a:solidFill>
                            <a:schemeClr val="tx1"/>
                          </a:solidFill>
                          <a:effectLst/>
                          <a:latin typeface="+mn-lt"/>
                        </a:rPr>
                        <a:t>Speaker</a:t>
                      </a:r>
                      <a:endParaRPr lang="en-GB" sz="1700" b="1" cap="all" spc="6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69222" marB="69222">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all" spc="60">
                          <a:solidFill>
                            <a:schemeClr val="tx1"/>
                          </a:solidFill>
                          <a:effectLst/>
                          <a:latin typeface="+mn-lt"/>
                        </a:rPr>
                        <a:t>Speaker BIO</a:t>
                      </a:r>
                      <a:endParaRPr lang="en-GB" sz="1700" b="1" cap="all" spc="6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69222" marB="69222">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5246465"/>
                  </a:ext>
                </a:extLst>
              </a:tr>
              <a:tr h="1649754">
                <a:tc>
                  <a:txBody>
                    <a:bodyPr/>
                    <a:lstStyle/>
                    <a:p>
                      <a:pPr>
                        <a:lnSpc>
                          <a:spcPct val="116000"/>
                        </a:lnSpc>
                        <a:spcAft>
                          <a:spcPts val="800"/>
                        </a:spcAft>
                      </a:pPr>
                      <a:r>
                        <a:rPr lang="en-US" sz="1700" b="1" cap="none" spc="0">
                          <a:solidFill>
                            <a:schemeClr val="tx1"/>
                          </a:solidFill>
                          <a:effectLst/>
                          <a:latin typeface="+mn-lt"/>
                        </a:rPr>
                        <a:t>15:30</a:t>
                      </a:r>
                      <a:r>
                        <a:rPr lang="en-BE" sz="1700" b="1" cap="none" spc="0">
                          <a:solidFill>
                            <a:schemeClr val="tx1"/>
                          </a:solidFill>
                          <a:effectLst/>
                          <a:latin typeface="+mn-lt"/>
                        </a:rPr>
                        <a:t>-</a:t>
                      </a:r>
                      <a:r>
                        <a:rPr lang="en-US" sz="1700" b="1" cap="none" spc="0">
                          <a:solidFill>
                            <a:schemeClr val="tx1"/>
                          </a:solidFill>
                          <a:effectLst/>
                          <a:latin typeface="+mn-lt"/>
                        </a:rPr>
                        <a:t>15.40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BE" sz="1700" b="1" cap="none" spc="0">
                          <a:solidFill>
                            <a:schemeClr val="tx1"/>
                          </a:solidFill>
                          <a:effectLst/>
                          <a:latin typeface="+mn-lt"/>
                        </a:rPr>
                        <a:t>Welcome and introduction</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Luigi LO PIPARO  </a:t>
                      </a:r>
                      <a:endParaRPr lang="en-BE" sz="1700" b="1" cap="none" spc="0">
                        <a:solidFill>
                          <a:schemeClr val="tx1"/>
                        </a:solidFill>
                        <a:effectLst/>
                        <a:latin typeface="+mn-lt"/>
                      </a:endParaRPr>
                    </a:p>
                    <a:p>
                      <a:pPr>
                        <a:lnSpc>
                          <a:spcPct val="116000"/>
                        </a:lnSpc>
                        <a:spcAft>
                          <a:spcPts val="800"/>
                        </a:spcAft>
                      </a:pPr>
                      <a:endParaRPr lang="en-BE" sz="1700" b="1" cap="none" spc="0">
                        <a:solidFill>
                          <a:schemeClr val="tx1"/>
                        </a:solidFill>
                        <a:effectLst/>
                        <a:latin typeface="+mn-lt"/>
                      </a:endParaRPr>
                    </a:p>
                    <a:p>
                      <a:pPr>
                        <a:lnSpc>
                          <a:spcPct val="116000"/>
                        </a:lnSpc>
                        <a:spcAft>
                          <a:spcPts val="800"/>
                        </a:spcAft>
                      </a:pPr>
                      <a:r>
                        <a:rPr lang="en-US" sz="1700" b="1" cap="none" spc="0">
                          <a:solidFill>
                            <a:schemeClr val="tx1"/>
                          </a:solidFill>
                          <a:effectLst/>
                          <a:latin typeface="+mn-lt"/>
                        </a:rPr>
                        <a:t>Shazade JAMESON </a:t>
                      </a:r>
                      <a:r>
                        <a:rPr lang="en-BE" sz="1700" i="1" cap="none" spc="0">
                          <a:solidFill>
                            <a:schemeClr val="tx1"/>
                          </a:solidFill>
                          <a:effectLst/>
                          <a:latin typeface="+mn-lt"/>
                        </a:rPr>
                        <a:t>(Moderator) </a:t>
                      </a:r>
                      <a:endParaRPr lang="en-GB" sz="1700" i="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BE" sz="1700" cap="none" spc="0">
                          <a:solidFill>
                            <a:schemeClr val="tx1"/>
                          </a:solidFill>
                          <a:effectLst/>
                          <a:latin typeface="+mn-lt"/>
                        </a:rPr>
                        <a:t>Partner at Technopolis Group and SCM Matchmaking Coordinator</a:t>
                      </a:r>
                    </a:p>
                    <a:p>
                      <a:pPr>
                        <a:lnSpc>
                          <a:spcPct val="116000"/>
                        </a:lnSpc>
                        <a:spcBef>
                          <a:spcPts val="600"/>
                        </a:spcBef>
                        <a:spcAft>
                          <a:spcPts val="800"/>
                        </a:spcAft>
                      </a:pPr>
                      <a:r>
                        <a:rPr lang="en-BE" sz="1700" cap="none" spc="0">
                          <a:solidFill>
                            <a:schemeClr val="tx1"/>
                          </a:solidFill>
                          <a:effectLst/>
                          <a:latin typeface="+mn-lt"/>
                          <a:ea typeface="Times New Roman" panose="02020603050405020304" pitchFamily="18" charset="0"/>
                          <a:cs typeface="Times New Roman"/>
                        </a:rPr>
                        <a:t>Principal C</a:t>
                      </a:r>
                      <a:r>
                        <a:rPr lang="en-GB" sz="1700" cap="none" spc="0">
                          <a:solidFill>
                            <a:schemeClr val="tx1"/>
                          </a:solidFill>
                          <a:effectLst/>
                          <a:latin typeface="+mn-lt"/>
                          <a:ea typeface="Times New Roman" panose="02020603050405020304" pitchFamily="18" charset="0"/>
                          <a:cs typeface="Times New Roman"/>
                        </a:rPr>
                        <a:t>o</a:t>
                      </a:r>
                      <a:r>
                        <a:rPr lang="en-BE" sz="1700" cap="none" spc="0">
                          <a:solidFill>
                            <a:schemeClr val="tx1"/>
                          </a:solidFill>
                          <a:effectLst/>
                          <a:latin typeface="+mn-lt"/>
                          <a:ea typeface="Times New Roman" panose="02020603050405020304" pitchFamily="18" charset="0"/>
                          <a:cs typeface="Times New Roman"/>
                        </a:rPr>
                        <a:t>nsultant at Technopolis Group</a:t>
                      </a:r>
                      <a:endParaRPr lang="en-GB" sz="1700" cap="none" spc="0">
                        <a:solidFill>
                          <a:schemeClr val="tx1"/>
                        </a:solidFill>
                        <a:effectLst/>
                        <a:latin typeface="+mn-lt"/>
                        <a:ea typeface="Times New Roman" panose="02020603050405020304" pitchFamily="18" charset="0"/>
                        <a:cs typeface="Times New Roman"/>
                      </a:endParaRPr>
                    </a:p>
                  </a:txBody>
                  <a:tcPr marL="51818" marR="51818" marT="0" marB="69222">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2183465"/>
                  </a:ext>
                </a:extLst>
              </a:tr>
              <a:tr h="761733">
                <a:tc>
                  <a:txBody>
                    <a:bodyPr/>
                    <a:lstStyle/>
                    <a:p>
                      <a:pPr>
                        <a:lnSpc>
                          <a:spcPct val="116000"/>
                        </a:lnSpc>
                        <a:spcAft>
                          <a:spcPts val="800"/>
                        </a:spcAft>
                      </a:pPr>
                      <a:r>
                        <a:rPr lang="en-US" sz="1700" b="1" cap="none" spc="0">
                          <a:solidFill>
                            <a:schemeClr val="tx1"/>
                          </a:solidFill>
                          <a:effectLst/>
                          <a:latin typeface="+mn-lt"/>
                        </a:rPr>
                        <a:t>15:40</a:t>
                      </a:r>
                      <a:r>
                        <a:rPr lang="en-BE" sz="1700" b="1" cap="none" spc="0">
                          <a:solidFill>
                            <a:schemeClr val="tx1"/>
                          </a:solidFill>
                          <a:effectLst/>
                          <a:latin typeface="+mn-lt"/>
                        </a:rPr>
                        <a:t>-</a:t>
                      </a:r>
                      <a:r>
                        <a:rPr lang="en-US" sz="1700" b="1" cap="none" spc="0">
                          <a:solidFill>
                            <a:schemeClr val="tx1"/>
                          </a:solidFill>
                          <a:effectLst/>
                          <a:latin typeface="+mn-lt"/>
                        </a:rPr>
                        <a:t>15.50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Smart Cities Marketplace</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Marta FIORILLO</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cap="none" spc="0">
                          <a:solidFill>
                            <a:schemeClr val="tx1"/>
                          </a:solidFill>
                          <a:effectLst/>
                          <a:latin typeface="+mn-lt"/>
                        </a:rPr>
                        <a:t>Green Economy Specialist at Technopolis Group</a:t>
                      </a: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0411031"/>
                  </a:ext>
                </a:extLst>
              </a:tr>
              <a:tr h="1420367">
                <a:tc>
                  <a:txBody>
                    <a:bodyPr/>
                    <a:lstStyle/>
                    <a:p>
                      <a:pPr>
                        <a:lnSpc>
                          <a:spcPct val="116000"/>
                        </a:lnSpc>
                        <a:spcAft>
                          <a:spcPts val="800"/>
                        </a:spcAft>
                      </a:pPr>
                      <a:r>
                        <a:rPr lang="en-US" sz="1700" b="1" cap="none" spc="0">
                          <a:solidFill>
                            <a:schemeClr val="tx1"/>
                          </a:solidFill>
                          <a:effectLst/>
                          <a:latin typeface="+mn-lt"/>
                        </a:rPr>
                        <a:t>15.50</a:t>
                      </a:r>
                      <a:r>
                        <a:rPr lang="en-BE" sz="1700" b="1" cap="none" spc="0">
                          <a:solidFill>
                            <a:schemeClr val="tx1"/>
                          </a:solidFill>
                          <a:effectLst/>
                          <a:latin typeface="+mn-lt"/>
                        </a:rPr>
                        <a:t>-</a:t>
                      </a:r>
                      <a:r>
                        <a:rPr lang="en-US" sz="1700" b="1" cap="none" spc="0">
                          <a:solidFill>
                            <a:schemeClr val="tx1"/>
                          </a:solidFill>
                          <a:effectLst/>
                          <a:latin typeface="+mn-lt"/>
                        </a:rPr>
                        <a:t>16.00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OASC &amp; MIMs</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Michael MULQUIN</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cap="none" spc="0" err="1">
                          <a:solidFill>
                            <a:schemeClr val="tx1"/>
                          </a:solidFill>
                          <a:effectLst/>
                          <a:latin typeface="+mn-lt"/>
                        </a:rPr>
                        <a:t>MiMs</a:t>
                      </a:r>
                      <a:r>
                        <a:rPr lang="en-US" sz="1700" cap="none" spc="0">
                          <a:solidFill>
                            <a:schemeClr val="tx1"/>
                          </a:solidFill>
                          <a:effectLst/>
                          <a:latin typeface="+mn-lt"/>
                        </a:rPr>
                        <a:t> Ambassador for Open and Agile Smart Cities, with a long history of developing and implementing socially-inclusive, area-based ICT strategies. </a:t>
                      </a: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5007176"/>
                  </a:ext>
                </a:extLst>
              </a:tr>
              <a:tr h="1091049">
                <a:tc>
                  <a:txBody>
                    <a:bodyPr/>
                    <a:lstStyle/>
                    <a:p>
                      <a:pPr>
                        <a:lnSpc>
                          <a:spcPct val="116000"/>
                        </a:lnSpc>
                        <a:spcAft>
                          <a:spcPts val="800"/>
                        </a:spcAft>
                      </a:pPr>
                      <a:r>
                        <a:rPr lang="en-US" sz="1700" b="1" cap="none" spc="0">
                          <a:solidFill>
                            <a:schemeClr val="tx1"/>
                          </a:solidFill>
                          <a:effectLst/>
                          <a:latin typeface="+mn-lt"/>
                        </a:rPr>
                        <a:t>16.00-16.10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err="1">
                          <a:solidFill>
                            <a:schemeClr val="tx1"/>
                          </a:solidFill>
                          <a:effectLst/>
                          <a:latin typeface="+mn-lt"/>
                        </a:rPr>
                        <a:t>ThermAI</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Ward STEEMAN</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cap="none" spc="0">
                          <a:solidFill>
                            <a:schemeClr val="tx1"/>
                          </a:solidFill>
                          <a:effectLst/>
                          <a:latin typeface="+mn-lt"/>
                        </a:rPr>
                        <a:t>Project Manager IT &amp; Smart Cities at the West-</a:t>
                      </a:r>
                      <a:r>
                        <a:rPr lang="en-US" sz="1700" cap="none" spc="0" err="1">
                          <a:solidFill>
                            <a:schemeClr val="tx1"/>
                          </a:solidFill>
                          <a:effectLst/>
                          <a:latin typeface="+mn-lt"/>
                        </a:rPr>
                        <a:t>Vlaamse</a:t>
                      </a:r>
                      <a:r>
                        <a:rPr lang="en-US" sz="1700" cap="none" spc="0">
                          <a:solidFill>
                            <a:schemeClr val="tx1"/>
                          </a:solidFill>
                          <a:effectLst/>
                          <a:latin typeface="+mn-lt"/>
                        </a:rPr>
                        <a:t> Intercommunale, an association of municipalities in West Flanders</a:t>
                      </a: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7681373"/>
                  </a:ext>
                </a:extLst>
              </a:tr>
              <a:tr h="1420367">
                <a:tc>
                  <a:txBody>
                    <a:bodyPr/>
                    <a:lstStyle/>
                    <a:p>
                      <a:pPr>
                        <a:lnSpc>
                          <a:spcPct val="116000"/>
                        </a:lnSpc>
                        <a:spcAft>
                          <a:spcPts val="800"/>
                        </a:spcAft>
                      </a:pPr>
                      <a:r>
                        <a:rPr lang="en-US" sz="1700" b="1" cap="none" spc="0">
                          <a:solidFill>
                            <a:schemeClr val="tx1"/>
                          </a:solidFill>
                          <a:effectLst/>
                          <a:latin typeface="+mn-lt"/>
                        </a:rPr>
                        <a:t>16.10-16.20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Urban Strategy </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Bart VUIJK</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cap="none" spc="0">
                          <a:solidFill>
                            <a:schemeClr val="tx1"/>
                          </a:solidFill>
                          <a:effectLst/>
                          <a:latin typeface="+mn-lt"/>
                        </a:rPr>
                        <a:t>Senior International Business Development Manager at TNO, focusing on Smart Mobility &amp; Smart Cities. He is also one of the team leaders of the Urban Strategy in Amsterdam. </a:t>
                      </a: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793624"/>
                  </a:ext>
                </a:extLst>
              </a:tr>
              <a:tr h="1420367">
                <a:tc>
                  <a:txBody>
                    <a:bodyPr/>
                    <a:lstStyle/>
                    <a:p>
                      <a:pPr>
                        <a:lnSpc>
                          <a:spcPct val="116000"/>
                        </a:lnSpc>
                        <a:spcAft>
                          <a:spcPts val="800"/>
                        </a:spcAft>
                      </a:pPr>
                      <a:r>
                        <a:rPr lang="en-US" sz="1700" b="1" cap="none" spc="0">
                          <a:solidFill>
                            <a:schemeClr val="tx1"/>
                          </a:solidFill>
                          <a:effectLst/>
                          <a:latin typeface="+mn-lt"/>
                        </a:rPr>
                        <a:t>16.20-16.30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Dutch Metropolitan Innovations</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b="1" cap="none" spc="0">
                          <a:solidFill>
                            <a:schemeClr val="tx1"/>
                          </a:solidFill>
                          <a:effectLst/>
                          <a:latin typeface="+mn-lt"/>
                        </a:rPr>
                        <a:t>Caspar DE JONGE</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6000"/>
                        </a:lnSpc>
                        <a:spcAft>
                          <a:spcPts val="800"/>
                        </a:spcAft>
                      </a:pPr>
                      <a:r>
                        <a:rPr lang="en-US" sz="1700" cap="none" spc="0">
                          <a:solidFill>
                            <a:schemeClr val="tx1"/>
                          </a:solidFill>
                          <a:effectLst/>
                          <a:latin typeface="+mn-lt"/>
                        </a:rPr>
                        <a:t>Program manager Mobility &amp; Transitions at the Dutch Ministry for Infrastructure &amp; Water Works. He is also leading the Dutch Metropolitan Innovations project.</a:t>
                      </a: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7023842"/>
                  </a:ext>
                </a:extLst>
              </a:tr>
              <a:tr h="432415">
                <a:tc>
                  <a:txBody>
                    <a:bodyPr/>
                    <a:lstStyle/>
                    <a:p>
                      <a:pPr>
                        <a:lnSpc>
                          <a:spcPct val="116000"/>
                        </a:lnSpc>
                        <a:spcAft>
                          <a:spcPts val="800"/>
                        </a:spcAft>
                      </a:pPr>
                      <a:r>
                        <a:rPr lang="en-US" sz="1700" b="1" cap="none" spc="0">
                          <a:solidFill>
                            <a:schemeClr val="tx1"/>
                          </a:solidFill>
                          <a:effectLst/>
                          <a:latin typeface="+mn-lt"/>
                        </a:rPr>
                        <a:t>16.30</a:t>
                      </a:r>
                      <a:r>
                        <a:rPr lang="en-BE" sz="1700" b="1" cap="none" spc="0">
                          <a:solidFill>
                            <a:schemeClr val="tx1"/>
                          </a:solidFill>
                          <a:effectLst/>
                          <a:latin typeface="+mn-lt"/>
                        </a:rPr>
                        <a:t>-</a:t>
                      </a:r>
                      <a:r>
                        <a:rPr lang="en-US" sz="1700" b="1" cap="none" spc="0">
                          <a:solidFill>
                            <a:schemeClr val="tx1"/>
                          </a:solidFill>
                          <a:effectLst/>
                          <a:latin typeface="+mn-lt"/>
                        </a:rPr>
                        <a:t>17.15</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ct val="116000"/>
                        </a:lnSpc>
                        <a:spcAft>
                          <a:spcPts val="800"/>
                        </a:spcAft>
                      </a:pPr>
                      <a:r>
                        <a:rPr lang="en-US" sz="1700" b="1" cap="none" spc="0">
                          <a:solidFill>
                            <a:schemeClr val="tx1"/>
                          </a:solidFill>
                          <a:effectLst/>
                          <a:latin typeface="+mn-lt"/>
                        </a:rPr>
                        <a:t>Panel discussion + Q&amp;A</a:t>
                      </a: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59857" marR="59857" marT="0" marB="7996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16000"/>
                        </a:lnSpc>
                        <a:spcAft>
                          <a:spcPts val="800"/>
                        </a:spcAft>
                      </a:pP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098325"/>
                  </a:ext>
                </a:extLst>
              </a:tr>
              <a:tr h="432415">
                <a:tc>
                  <a:txBody>
                    <a:bodyPr/>
                    <a:lstStyle/>
                    <a:p>
                      <a:pPr>
                        <a:lnSpc>
                          <a:spcPct val="116000"/>
                        </a:lnSpc>
                        <a:spcAft>
                          <a:spcPts val="800"/>
                        </a:spcAft>
                      </a:pPr>
                      <a:r>
                        <a:rPr lang="en-US" sz="1700" b="1" cap="none" spc="0">
                          <a:solidFill>
                            <a:schemeClr val="tx1"/>
                          </a:solidFill>
                          <a:effectLst/>
                          <a:latin typeface="+mn-lt"/>
                        </a:rPr>
                        <a:t>17.15</a:t>
                      </a:r>
                      <a:r>
                        <a:rPr lang="en-BE" sz="1700" b="1" cap="none" spc="0">
                          <a:solidFill>
                            <a:schemeClr val="tx1"/>
                          </a:solidFill>
                          <a:effectLst/>
                          <a:latin typeface="+mn-lt"/>
                        </a:rPr>
                        <a:t>-</a:t>
                      </a:r>
                      <a:r>
                        <a:rPr lang="en-US" sz="1700" b="1" cap="none" spc="0">
                          <a:solidFill>
                            <a:schemeClr val="tx1"/>
                          </a:solidFill>
                          <a:effectLst/>
                          <a:latin typeface="+mn-lt"/>
                        </a:rPr>
                        <a:t>17.30</a:t>
                      </a:r>
                      <a:endParaRPr lang="en-GB" sz="1700" b="1"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ap="flat" cmpd="sng" algn="ctr">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lnB>
                    <a:noFill/>
                  </a:tcPr>
                </a:tc>
                <a:tc gridSpan="2">
                  <a:txBody>
                    <a:bodyPr/>
                    <a:lstStyle/>
                    <a:p>
                      <a:pPr>
                        <a:lnSpc>
                          <a:spcPct val="116000"/>
                        </a:lnSpc>
                        <a:spcAft>
                          <a:spcPts val="800"/>
                        </a:spcAft>
                      </a:pPr>
                      <a:r>
                        <a:rPr lang="en-US" sz="1700" b="1" cap="none" spc="0">
                          <a:solidFill>
                            <a:schemeClr val="tx1"/>
                          </a:solidFill>
                          <a:effectLst/>
                          <a:latin typeface="+mn-lt"/>
                        </a:rPr>
                        <a:t>Closing Remarks </a:t>
                      </a:r>
                      <a:endParaRPr lang="en-GB" sz="1700" b="1" cap="none" spc="0">
                        <a:solidFill>
                          <a:schemeClr val="tx1"/>
                        </a:solidFill>
                        <a:effectLst/>
                        <a:latin typeface="+mn-lt"/>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lnB>
                    <a:noFill/>
                  </a:tcPr>
                </a:tc>
                <a:tc hMerge="1">
                  <a:txBody>
                    <a:bodyPr/>
                    <a:lstStyle/>
                    <a:p>
                      <a:endParaRPr/>
                    </a:p>
                  </a:txBody>
                  <a:tcPr marL="59857" marR="59857" marT="0" marB="79961">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nSpc>
                          <a:spcPct val="116000"/>
                        </a:lnSpc>
                        <a:spcAft>
                          <a:spcPts val="800"/>
                        </a:spcAft>
                      </a:pPr>
                      <a:r>
                        <a:rPr lang="en-US" sz="1700" cap="none" spc="0">
                          <a:solidFill>
                            <a:schemeClr val="tx1"/>
                          </a:solidFill>
                          <a:effectLst/>
                          <a:latin typeface="+mn-lt"/>
                        </a:rPr>
                        <a:t> </a:t>
                      </a:r>
                      <a:endParaRPr lang="en-GB" sz="1700" cap="none" spc="0">
                        <a:solidFill>
                          <a:schemeClr val="tx1"/>
                        </a:solidFill>
                        <a:effectLst/>
                        <a:latin typeface="+mn-lt"/>
                        <a:ea typeface="Times New Roman" panose="02020603050405020304" pitchFamily="18" charset="0"/>
                        <a:cs typeface="Times New Roman" panose="02020603050405020304" pitchFamily="18" charset="0"/>
                      </a:endParaRPr>
                    </a:p>
                  </a:txBody>
                  <a:tcPr marL="51818" marR="51818" marT="0" marB="69222"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lnB>
                    <a:noFill/>
                  </a:tcPr>
                </a:tc>
                <a:extLst>
                  <a:ext uri="{0D108BD9-81ED-4DB2-BD59-A6C34878D82A}">
                    <a16:rowId xmlns:a16="http://schemas.microsoft.com/office/drawing/2014/main" val="3897242998"/>
                  </a:ext>
                </a:extLst>
              </a:tr>
            </a:tbl>
          </a:graphicData>
        </a:graphic>
      </p:graphicFrame>
    </p:spTree>
    <p:extLst>
      <p:ext uri="{BB962C8B-B14F-4D97-AF65-F5344CB8AC3E}">
        <p14:creationId xmlns:p14="http://schemas.microsoft.com/office/powerpoint/2010/main" val="2219054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8A27CA16-2821-12C3-57D2-BCCD2CBB50F0}"/>
              </a:ext>
            </a:extLst>
          </p:cNvPr>
          <p:cNvSpPr>
            <a:spLocks noGrp="1"/>
          </p:cNvSpPr>
          <p:nvPr>
            <p:ph type="title"/>
          </p:nvPr>
        </p:nvSpPr>
        <p:spPr>
          <a:xfrm>
            <a:off x="1257300" y="547688"/>
            <a:ext cx="15773400" cy="1988345"/>
          </a:xfrm>
        </p:spPr>
        <p:txBody>
          <a:bodyPr>
            <a:normAutofit/>
          </a:bodyPr>
          <a:lstStyle/>
          <a:p>
            <a:r>
              <a:rPr lang="en-GB" sz="8100"/>
              <a:t>The work of Standards Organisations</a:t>
            </a:r>
          </a:p>
        </p:txBody>
      </p:sp>
      <p:sp>
        <p:nvSpPr>
          <p:cNvPr id="2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300" y="2797970"/>
            <a:ext cx="15636240" cy="27432"/>
          </a:xfrm>
          <a:custGeom>
            <a:avLst/>
            <a:gdLst>
              <a:gd name="connsiteX0" fmla="*/ 0 w 15636240"/>
              <a:gd name="connsiteY0" fmla="*/ 0 h 27432"/>
              <a:gd name="connsiteX1" fmla="*/ 836199 w 15636240"/>
              <a:gd name="connsiteY1" fmla="*/ 0 h 27432"/>
              <a:gd name="connsiteX2" fmla="*/ 1516035 w 15636240"/>
              <a:gd name="connsiteY2" fmla="*/ 0 h 27432"/>
              <a:gd name="connsiteX3" fmla="*/ 2352234 w 15636240"/>
              <a:gd name="connsiteY3" fmla="*/ 0 h 27432"/>
              <a:gd name="connsiteX4" fmla="*/ 3032071 w 15636240"/>
              <a:gd name="connsiteY4" fmla="*/ 0 h 27432"/>
              <a:gd name="connsiteX5" fmla="*/ 3711907 w 15636240"/>
              <a:gd name="connsiteY5" fmla="*/ 0 h 27432"/>
              <a:gd name="connsiteX6" fmla="*/ 4391744 w 15636240"/>
              <a:gd name="connsiteY6" fmla="*/ 0 h 27432"/>
              <a:gd name="connsiteX7" fmla="*/ 4602493 w 15636240"/>
              <a:gd name="connsiteY7" fmla="*/ 0 h 27432"/>
              <a:gd name="connsiteX8" fmla="*/ 5438692 w 15636240"/>
              <a:gd name="connsiteY8" fmla="*/ 0 h 27432"/>
              <a:gd name="connsiteX9" fmla="*/ 5649441 w 15636240"/>
              <a:gd name="connsiteY9" fmla="*/ 0 h 27432"/>
              <a:gd name="connsiteX10" fmla="*/ 6329278 w 15636240"/>
              <a:gd name="connsiteY10" fmla="*/ 0 h 27432"/>
              <a:gd name="connsiteX11" fmla="*/ 7321839 w 15636240"/>
              <a:gd name="connsiteY11" fmla="*/ 0 h 27432"/>
              <a:gd name="connsiteX12" fmla="*/ 8314401 w 15636240"/>
              <a:gd name="connsiteY12" fmla="*/ 0 h 27432"/>
              <a:gd name="connsiteX13" fmla="*/ 9150600 w 15636240"/>
              <a:gd name="connsiteY13" fmla="*/ 0 h 27432"/>
              <a:gd name="connsiteX14" fmla="*/ 9674074 w 15636240"/>
              <a:gd name="connsiteY14" fmla="*/ 0 h 27432"/>
              <a:gd name="connsiteX15" fmla="*/ 9884823 w 15636240"/>
              <a:gd name="connsiteY15" fmla="*/ 0 h 27432"/>
              <a:gd name="connsiteX16" fmla="*/ 10408297 w 15636240"/>
              <a:gd name="connsiteY16" fmla="*/ 0 h 27432"/>
              <a:gd name="connsiteX17" fmla="*/ 11244496 w 15636240"/>
              <a:gd name="connsiteY17" fmla="*/ 0 h 27432"/>
              <a:gd name="connsiteX18" fmla="*/ 12237057 w 15636240"/>
              <a:gd name="connsiteY18" fmla="*/ 0 h 27432"/>
              <a:gd name="connsiteX19" fmla="*/ 12447807 w 15636240"/>
              <a:gd name="connsiteY19" fmla="*/ 0 h 27432"/>
              <a:gd name="connsiteX20" fmla="*/ 12658556 w 15636240"/>
              <a:gd name="connsiteY20" fmla="*/ 0 h 27432"/>
              <a:gd name="connsiteX21" fmla="*/ 13651117 w 15636240"/>
              <a:gd name="connsiteY21" fmla="*/ 0 h 27432"/>
              <a:gd name="connsiteX22" fmla="*/ 13861867 w 15636240"/>
              <a:gd name="connsiteY22" fmla="*/ 0 h 27432"/>
              <a:gd name="connsiteX23" fmla="*/ 14541703 w 15636240"/>
              <a:gd name="connsiteY23" fmla="*/ 0 h 27432"/>
              <a:gd name="connsiteX24" fmla="*/ 14908815 w 15636240"/>
              <a:gd name="connsiteY24" fmla="*/ 0 h 27432"/>
              <a:gd name="connsiteX25" fmla="*/ 15636240 w 15636240"/>
              <a:gd name="connsiteY25" fmla="*/ 0 h 27432"/>
              <a:gd name="connsiteX26" fmla="*/ 15636240 w 15636240"/>
              <a:gd name="connsiteY26" fmla="*/ 27432 h 27432"/>
              <a:gd name="connsiteX27" fmla="*/ 14643679 w 15636240"/>
              <a:gd name="connsiteY27" fmla="*/ 27432 h 27432"/>
              <a:gd name="connsiteX28" fmla="*/ 13651117 w 15636240"/>
              <a:gd name="connsiteY28" fmla="*/ 27432 h 27432"/>
              <a:gd name="connsiteX29" fmla="*/ 13127643 w 15636240"/>
              <a:gd name="connsiteY29" fmla="*/ 27432 h 27432"/>
              <a:gd name="connsiteX30" fmla="*/ 12447807 w 15636240"/>
              <a:gd name="connsiteY30" fmla="*/ 27432 h 27432"/>
              <a:gd name="connsiteX31" fmla="*/ 12080695 w 15636240"/>
              <a:gd name="connsiteY31" fmla="*/ 27432 h 27432"/>
              <a:gd name="connsiteX32" fmla="*/ 11244496 w 15636240"/>
              <a:gd name="connsiteY32" fmla="*/ 27432 h 27432"/>
              <a:gd name="connsiteX33" fmla="*/ 10251935 w 15636240"/>
              <a:gd name="connsiteY33" fmla="*/ 27432 h 27432"/>
              <a:gd name="connsiteX34" fmla="*/ 9728461 w 15636240"/>
              <a:gd name="connsiteY34" fmla="*/ 27432 h 27432"/>
              <a:gd name="connsiteX35" fmla="*/ 8735899 w 15636240"/>
              <a:gd name="connsiteY35" fmla="*/ 27432 h 27432"/>
              <a:gd name="connsiteX36" fmla="*/ 8056063 w 15636240"/>
              <a:gd name="connsiteY36" fmla="*/ 27432 h 27432"/>
              <a:gd name="connsiteX37" fmla="*/ 7063501 w 15636240"/>
              <a:gd name="connsiteY37" fmla="*/ 27432 h 27432"/>
              <a:gd name="connsiteX38" fmla="*/ 6070940 w 15636240"/>
              <a:gd name="connsiteY38" fmla="*/ 27432 h 27432"/>
              <a:gd name="connsiteX39" fmla="*/ 5703828 w 15636240"/>
              <a:gd name="connsiteY39" fmla="*/ 27432 h 27432"/>
              <a:gd name="connsiteX40" fmla="*/ 5180354 w 15636240"/>
              <a:gd name="connsiteY40" fmla="*/ 27432 h 27432"/>
              <a:gd name="connsiteX41" fmla="*/ 4500518 w 15636240"/>
              <a:gd name="connsiteY41" fmla="*/ 27432 h 27432"/>
              <a:gd name="connsiteX42" fmla="*/ 3820681 w 15636240"/>
              <a:gd name="connsiteY42" fmla="*/ 27432 h 27432"/>
              <a:gd name="connsiteX43" fmla="*/ 2984482 w 15636240"/>
              <a:gd name="connsiteY43" fmla="*/ 27432 h 27432"/>
              <a:gd name="connsiteX44" fmla="*/ 2617371 w 15636240"/>
              <a:gd name="connsiteY44" fmla="*/ 27432 h 27432"/>
              <a:gd name="connsiteX45" fmla="*/ 2250259 w 15636240"/>
              <a:gd name="connsiteY45" fmla="*/ 27432 h 27432"/>
              <a:gd name="connsiteX46" fmla="*/ 1257698 w 15636240"/>
              <a:gd name="connsiteY46" fmla="*/ 27432 h 27432"/>
              <a:gd name="connsiteX47" fmla="*/ 0 w 15636240"/>
              <a:gd name="connsiteY47" fmla="*/ 27432 h 27432"/>
              <a:gd name="connsiteX48" fmla="*/ 0 w 15636240"/>
              <a:gd name="connsiteY4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636240" h="27432" fill="none" extrusionOk="0">
                <a:moveTo>
                  <a:pt x="0" y="0"/>
                </a:moveTo>
                <a:cubicBezTo>
                  <a:pt x="217202" y="19298"/>
                  <a:pt x="463275" y="-21256"/>
                  <a:pt x="836199" y="0"/>
                </a:cubicBezTo>
                <a:cubicBezTo>
                  <a:pt x="1209123" y="21256"/>
                  <a:pt x="1369225" y="10683"/>
                  <a:pt x="1516035" y="0"/>
                </a:cubicBezTo>
                <a:cubicBezTo>
                  <a:pt x="1662845" y="-10683"/>
                  <a:pt x="2123665" y="30218"/>
                  <a:pt x="2352234" y="0"/>
                </a:cubicBezTo>
                <a:cubicBezTo>
                  <a:pt x="2580803" y="-30218"/>
                  <a:pt x="2874566" y="15889"/>
                  <a:pt x="3032071" y="0"/>
                </a:cubicBezTo>
                <a:cubicBezTo>
                  <a:pt x="3189576" y="-15889"/>
                  <a:pt x="3431317" y="-32526"/>
                  <a:pt x="3711907" y="0"/>
                </a:cubicBezTo>
                <a:cubicBezTo>
                  <a:pt x="3992497" y="32526"/>
                  <a:pt x="4142257" y="2792"/>
                  <a:pt x="4391744" y="0"/>
                </a:cubicBezTo>
                <a:cubicBezTo>
                  <a:pt x="4641231" y="-2792"/>
                  <a:pt x="4528524" y="4649"/>
                  <a:pt x="4602493" y="0"/>
                </a:cubicBezTo>
                <a:cubicBezTo>
                  <a:pt x="4676462" y="-4649"/>
                  <a:pt x="5032261" y="7947"/>
                  <a:pt x="5438692" y="0"/>
                </a:cubicBezTo>
                <a:cubicBezTo>
                  <a:pt x="5845123" y="-7947"/>
                  <a:pt x="5596825" y="3557"/>
                  <a:pt x="5649441" y="0"/>
                </a:cubicBezTo>
                <a:cubicBezTo>
                  <a:pt x="5702057" y="-3557"/>
                  <a:pt x="6056697" y="-10528"/>
                  <a:pt x="6329278" y="0"/>
                </a:cubicBezTo>
                <a:cubicBezTo>
                  <a:pt x="6601859" y="10528"/>
                  <a:pt x="6888765" y="-44952"/>
                  <a:pt x="7321839" y="0"/>
                </a:cubicBezTo>
                <a:cubicBezTo>
                  <a:pt x="7754913" y="44952"/>
                  <a:pt x="7958513" y="36798"/>
                  <a:pt x="8314401" y="0"/>
                </a:cubicBezTo>
                <a:cubicBezTo>
                  <a:pt x="8670289" y="-36798"/>
                  <a:pt x="8920783" y="40946"/>
                  <a:pt x="9150600" y="0"/>
                </a:cubicBezTo>
                <a:cubicBezTo>
                  <a:pt x="9380417" y="-40946"/>
                  <a:pt x="9514120" y="-6634"/>
                  <a:pt x="9674074" y="0"/>
                </a:cubicBezTo>
                <a:cubicBezTo>
                  <a:pt x="9834028" y="6634"/>
                  <a:pt x="9837822" y="2750"/>
                  <a:pt x="9884823" y="0"/>
                </a:cubicBezTo>
                <a:cubicBezTo>
                  <a:pt x="9931824" y="-2750"/>
                  <a:pt x="10254424" y="-1871"/>
                  <a:pt x="10408297" y="0"/>
                </a:cubicBezTo>
                <a:cubicBezTo>
                  <a:pt x="10562170" y="1871"/>
                  <a:pt x="10934478" y="-29740"/>
                  <a:pt x="11244496" y="0"/>
                </a:cubicBezTo>
                <a:cubicBezTo>
                  <a:pt x="11554514" y="29740"/>
                  <a:pt x="11748540" y="-4888"/>
                  <a:pt x="12237057" y="0"/>
                </a:cubicBezTo>
                <a:cubicBezTo>
                  <a:pt x="12725574" y="4888"/>
                  <a:pt x="12368807" y="2347"/>
                  <a:pt x="12447807" y="0"/>
                </a:cubicBezTo>
                <a:cubicBezTo>
                  <a:pt x="12526807" y="-2347"/>
                  <a:pt x="12596895" y="3940"/>
                  <a:pt x="12658556" y="0"/>
                </a:cubicBezTo>
                <a:cubicBezTo>
                  <a:pt x="12720217" y="-3940"/>
                  <a:pt x="13169635" y="-39269"/>
                  <a:pt x="13651117" y="0"/>
                </a:cubicBezTo>
                <a:cubicBezTo>
                  <a:pt x="14132599" y="39269"/>
                  <a:pt x="13798087" y="8256"/>
                  <a:pt x="13861867" y="0"/>
                </a:cubicBezTo>
                <a:cubicBezTo>
                  <a:pt x="13925647" y="-8256"/>
                  <a:pt x="14358801" y="16701"/>
                  <a:pt x="14541703" y="0"/>
                </a:cubicBezTo>
                <a:cubicBezTo>
                  <a:pt x="14724605" y="-16701"/>
                  <a:pt x="14737253" y="18229"/>
                  <a:pt x="14908815" y="0"/>
                </a:cubicBezTo>
                <a:cubicBezTo>
                  <a:pt x="15080377" y="-18229"/>
                  <a:pt x="15322257" y="1042"/>
                  <a:pt x="15636240" y="0"/>
                </a:cubicBezTo>
                <a:cubicBezTo>
                  <a:pt x="15636767" y="11317"/>
                  <a:pt x="15636838" y="21139"/>
                  <a:pt x="15636240" y="27432"/>
                </a:cubicBezTo>
                <a:cubicBezTo>
                  <a:pt x="15342796" y="26322"/>
                  <a:pt x="15129855" y="28148"/>
                  <a:pt x="14643679" y="27432"/>
                </a:cubicBezTo>
                <a:cubicBezTo>
                  <a:pt x="14157503" y="26716"/>
                  <a:pt x="14112206" y="-10624"/>
                  <a:pt x="13651117" y="27432"/>
                </a:cubicBezTo>
                <a:cubicBezTo>
                  <a:pt x="13190028" y="65488"/>
                  <a:pt x="13298433" y="36253"/>
                  <a:pt x="13127643" y="27432"/>
                </a:cubicBezTo>
                <a:cubicBezTo>
                  <a:pt x="12956853" y="18611"/>
                  <a:pt x="12688591" y="15124"/>
                  <a:pt x="12447807" y="27432"/>
                </a:cubicBezTo>
                <a:cubicBezTo>
                  <a:pt x="12207023" y="39740"/>
                  <a:pt x="12166224" y="37101"/>
                  <a:pt x="12080695" y="27432"/>
                </a:cubicBezTo>
                <a:cubicBezTo>
                  <a:pt x="11995166" y="17763"/>
                  <a:pt x="11517694" y="38741"/>
                  <a:pt x="11244496" y="27432"/>
                </a:cubicBezTo>
                <a:cubicBezTo>
                  <a:pt x="10971298" y="16123"/>
                  <a:pt x="10740679" y="70255"/>
                  <a:pt x="10251935" y="27432"/>
                </a:cubicBezTo>
                <a:cubicBezTo>
                  <a:pt x="9763191" y="-15391"/>
                  <a:pt x="9855451" y="11190"/>
                  <a:pt x="9728461" y="27432"/>
                </a:cubicBezTo>
                <a:cubicBezTo>
                  <a:pt x="9601471" y="43674"/>
                  <a:pt x="9151288" y="60779"/>
                  <a:pt x="8735899" y="27432"/>
                </a:cubicBezTo>
                <a:cubicBezTo>
                  <a:pt x="8320510" y="-5915"/>
                  <a:pt x="8217111" y="12780"/>
                  <a:pt x="8056063" y="27432"/>
                </a:cubicBezTo>
                <a:cubicBezTo>
                  <a:pt x="7895015" y="42084"/>
                  <a:pt x="7265732" y="-6848"/>
                  <a:pt x="7063501" y="27432"/>
                </a:cubicBezTo>
                <a:cubicBezTo>
                  <a:pt x="6861270" y="61712"/>
                  <a:pt x="6290170" y="16006"/>
                  <a:pt x="6070940" y="27432"/>
                </a:cubicBezTo>
                <a:cubicBezTo>
                  <a:pt x="5851710" y="38858"/>
                  <a:pt x="5814259" y="35863"/>
                  <a:pt x="5703828" y="27432"/>
                </a:cubicBezTo>
                <a:cubicBezTo>
                  <a:pt x="5593397" y="19001"/>
                  <a:pt x="5360372" y="53356"/>
                  <a:pt x="5180354" y="27432"/>
                </a:cubicBezTo>
                <a:cubicBezTo>
                  <a:pt x="5000336" y="1508"/>
                  <a:pt x="4812715" y="-2058"/>
                  <a:pt x="4500518" y="27432"/>
                </a:cubicBezTo>
                <a:cubicBezTo>
                  <a:pt x="4188321" y="56922"/>
                  <a:pt x="4016288" y="39583"/>
                  <a:pt x="3820681" y="27432"/>
                </a:cubicBezTo>
                <a:cubicBezTo>
                  <a:pt x="3625074" y="15281"/>
                  <a:pt x="3281321" y="11340"/>
                  <a:pt x="2984482" y="27432"/>
                </a:cubicBezTo>
                <a:cubicBezTo>
                  <a:pt x="2687643" y="43524"/>
                  <a:pt x="2772964" y="41927"/>
                  <a:pt x="2617371" y="27432"/>
                </a:cubicBezTo>
                <a:cubicBezTo>
                  <a:pt x="2461778" y="12937"/>
                  <a:pt x="2364197" y="16626"/>
                  <a:pt x="2250259" y="27432"/>
                </a:cubicBezTo>
                <a:cubicBezTo>
                  <a:pt x="2136321" y="38238"/>
                  <a:pt x="1585223" y="34881"/>
                  <a:pt x="1257698" y="27432"/>
                </a:cubicBezTo>
                <a:cubicBezTo>
                  <a:pt x="930173" y="19983"/>
                  <a:pt x="308479" y="-2322"/>
                  <a:pt x="0" y="27432"/>
                </a:cubicBezTo>
                <a:cubicBezTo>
                  <a:pt x="686" y="17709"/>
                  <a:pt x="-298" y="9469"/>
                  <a:pt x="0" y="0"/>
                </a:cubicBezTo>
                <a:close/>
              </a:path>
              <a:path w="15636240" h="27432" stroke="0" extrusionOk="0">
                <a:moveTo>
                  <a:pt x="0" y="0"/>
                </a:moveTo>
                <a:cubicBezTo>
                  <a:pt x="145116" y="-23384"/>
                  <a:pt x="277573" y="9040"/>
                  <a:pt x="523474" y="0"/>
                </a:cubicBezTo>
                <a:cubicBezTo>
                  <a:pt x="769375" y="-9040"/>
                  <a:pt x="691329" y="-5599"/>
                  <a:pt x="734223" y="0"/>
                </a:cubicBezTo>
                <a:cubicBezTo>
                  <a:pt x="777117" y="5599"/>
                  <a:pt x="1410160" y="-48272"/>
                  <a:pt x="1726785" y="0"/>
                </a:cubicBezTo>
                <a:cubicBezTo>
                  <a:pt x="2043410" y="48272"/>
                  <a:pt x="2139632" y="-15230"/>
                  <a:pt x="2250259" y="0"/>
                </a:cubicBezTo>
                <a:cubicBezTo>
                  <a:pt x="2360886" y="15230"/>
                  <a:pt x="2637586" y="-1001"/>
                  <a:pt x="2773733" y="0"/>
                </a:cubicBezTo>
                <a:cubicBezTo>
                  <a:pt x="2909880" y="1001"/>
                  <a:pt x="3511024" y="46150"/>
                  <a:pt x="3766294" y="0"/>
                </a:cubicBezTo>
                <a:cubicBezTo>
                  <a:pt x="4021564" y="-46150"/>
                  <a:pt x="3949933" y="-11831"/>
                  <a:pt x="4133406" y="0"/>
                </a:cubicBezTo>
                <a:cubicBezTo>
                  <a:pt x="4316879" y="11831"/>
                  <a:pt x="4837058" y="7565"/>
                  <a:pt x="5125967" y="0"/>
                </a:cubicBezTo>
                <a:cubicBezTo>
                  <a:pt x="5414876" y="-7565"/>
                  <a:pt x="5919470" y="37662"/>
                  <a:pt x="6118529" y="0"/>
                </a:cubicBezTo>
                <a:cubicBezTo>
                  <a:pt x="6317588" y="-37662"/>
                  <a:pt x="6559125" y="-1471"/>
                  <a:pt x="6798365" y="0"/>
                </a:cubicBezTo>
                <a:cubicBezTo>
                  <a:pt x="7037605" y="1471"/>
                  <a:pt x="7399649" y="-38006"/>
                  <a:pt x="7790927" y="0"/>
                </a:cubicBezTo>
                <a:cubicBezTo>
                  <a:pt x="8182205" y="38006"/>
                  <a:pt x="8062153" y="-22023"/>
                  <a:pt x="8314401" y="0"/>
                </a:cubicBezTo>
                <a:cubicBezTo>
                  <a:pt x="8566649" y="22023"/>
                  <a:pt x="8632451" y="23178"/>
                  <a:pt x="8837875" y="0"/>
                </a:cubicBezTo>
                <a:cubicBezTo>
                  <a:pt x="9043299" y="-23178"/>
                  <a:pt x="9491295" y="-6239"/>
                  <a:pt x="9674074" y="0"/>
                </a:cubicBezTo>
                <a:cubicBezTo>
                  <a:pt x="9856853" y="6239"/>
                  <a:pt x="10057344" y="-10270"/>
                  <a:pt x="10197548" y="0"/>
                </a:cubicBezTo>
                <a:cubicBezTo>
                  <a:pt x="10337752" y="10270"/>
                  <a:pt x="10967670" y="7626"/>
                  <a:pt x="11190109" y="0"/>
                </a:cubicBezTo>
                <a:cubicBezTo>
                  <a:pt x="11412548" y="-7626"/>
                  <a:pt x="11865074" y="18087"/>
                  <a:pt x="12182670" y="0"/>
                </a:cubicBezTo>
                <a:cubicBezTo>
                  <a:pt x="12500266" y="-18087"/>
                  <a:pt x="12709895" y="-16631"/>
                  <a:pt x="12862507" y="0"/>
                </a:cubicBezTo>
                <a:cubicBezTo>
                  <a:pt x="13015119" y="16631"/>
                  <a:pt x="13259593" y="1312"/>
                  <a:pt x="13385981" y="0"/>
                </a:cubicBezTo>
                <a:cubicBezTo>
                  <a:pt x="13512369" y="-1312"/>
                  <a:pt x="13529842" y="9067"/>
                  <a:pt x="13596730" y="0"/>
                </a:cubicBezTo>
                <a:cubicBezTo>
                  <a:pt x="13663618" y="-9067"/>
                  <a:pt x="13860302" y="-1554"/>
                  <a:pt x="13963842" y="0"/>
                </a:cubicBezTo>
                <a:cubicBezTo>
                  <a:pt x="14067382" y="1554"/>
                  <a:pt x="14185378" y="17260"/>
                  <a:pt x="14330954" y="0"/>
                </a:cubicBezTo>
                <a:cubicBezTo>
                  <a:pt x="14476530" y="-17260"/>
                  <a:pt x="14644772" y="-10602"/>
                  <a:pt x="14854428" y="0"/>
                </a:cubicBezTo>
                <a:cubicBezTo>
                  <a:pt x="15064084" y="10602"/>
                  <a:pt x="15332997" y="28344"/>
                  <a:pt x="15636240" y="0"/>
                </a:cubicBezTo>
                <a:cubicBezTo>
                  <a:pt x="15637531" y="11478"/>
                  <a:pt x="15637434" y="14228"/>
                  <a:pt x="15636240" y="27432"/>
                </a:cubicBezTo>
                <a:cubicBezTo>
                  <a:pt x="15312848" y="27469"/>
                  <a:pt x="15210925" y="35995"/>
                  <a:pt x="14956403" y="27432"/>
                </a:cubicBezTo>
                <a:cubicBezTo>
                  <a:pt x="14701881" y="18869"/>
                  <a:pt x="14421898" y="2121"/>
                  <a:pt x="14276567" y="27432"/>
                </a:cubicBezTo>
                <a:cubicBezTo>
                  <a:pt x="14131236" y="52743"/>
                  <a:pt x="14051208" y="37553"/>
                  <a:pt x="13909455" y="27432"/>
                </a:cubicBezTo>
                <a:cubicBezTo>
                  <a:pt x="13767702" y="17311"/>
                  <a:pt x="13242565" y="-2516"/>
                  <a:pt x="13073256" y="27432"/>
                </a:cubicBezTo>
                <a:cubicBezTo>
                  <a:pt x="12903947" y="57380"/>
                  <a:pt x="12808031" y="14560"/>
                  <a:pt x="12706145" y="27432"/>
                </a:cubicBezTo>
                <a:cubicBezTo>
                  <a:pt x="12604259" y="40304"/>
                  <a:pt x="12061793" y="-3027"/>
                  <a:pt x="11869946" y="27432"/>
                </a:cubicBezTo>
                <a:cubicBezTo>
                  <a:pt x="11678099" y="57891"/>
                  <a:pt x="11751020" y="21667"/>
                  <a:pt x="11659196" y="27432"/>
                </a:cubicBezTo>
                <a:cubicBezTo>
                  <a:pt x="11567372" y="33198"/>
                  <a:pt x="11096897" y="-10384"/>
                  <a:pt x="10822997" y="27432"/>
                </a:cubicBezTo>
                <a:cubicBezTo>
                  <a:pt x="10549097" y="65248"/>
                  <a:pt x="10579097" y="17927"/>
                  <a:pt x="10455886" y="27432"/>
                </a:cubicBezTo>
                <a:cubicBezTo>
                  <a:pt x="10332675" y="36937"/>
                  <a:pt x="10342364" y="31425"/>
                  <a:pt x="10245136" y="27432"/>
                </a:cubicBezTo>
                <a:cubicBezTo>
                  <a:pt x="10147908" y="23440"/>
                  <a:pt x="9991535" y="18593"/>
                  <a:pt x="9878025" y="27432"/>
                </a:cubicBezTo>
                <a:cubicBezTo>
                  <a:pt x="9764515" y="36271"/>
                  <a:pt x="9277353" y="-9910"/>
                  <a:pt x="9041826" y="27432"/>
                </a:cubicBezTo>
                <a:cubicBezTo>
                  <a:pt x="8806299" y="64774"/>
                  <a:pt x="8802518" y="26489"/>
                  <a:pt x="8674714" y="27432"/>
                </a:cubicBezTo>
                <a:cubicBezTo>
                  <a:pt x="8546910" y="28375"/>
                  <a:pt x="8533708" y="20989"/>
                  <a:pt x="8463965" y="27432"/>
                </a:cubicBezTo>
                <a:cubicBezTo>
                  <a:pt x="8394222" y="33875"/>
                  <a:pt x="8216437" y="38734"/>
                  <a:pt x="8096853" y="27432"/>
                </a:cubicBezTo>
                <a:cubicBezTo>
                  <a:pt x="7977269" y="16130"/>
                  <a:pt x="7778098" y="31536"/>
                  <a:pt x="7573379" y="27432"/>
                </a:cubicBezTo>
                <a:cubicBezTo>
                  <a:pt x="7368660" y="23328"/>
                  <a:pt x="7179261" y="24151"/>
                  <a:pt x="6893542" y="27432"/>
                </a:cubicBezTo>
                <a:cubicBezTo>
                  <a:pt x="6607823" y="30713"/>
                  <a:pt x="6663842" y="39314"/>
                  <a:pt x="6526431" y="27432"/>
                </a:cubicBezTo>
                <a:cubicBezTo>
                  <a:pt x="6389020" y="15550"/>
                  <a:pt x="5924673" y="15392"/>
                  <a:pt x="5533869" y="27432"/>
                </a:cubicBezTo>
                <a:cubicBezTo>
                  <a:pt x="5143065" y="39472"/>
                  <a:pt x="5099610" y="54528"/>
                  <a:pt x="4854033" y="27432"/>
                </a:cubicBezTo>
                <a:cubicBezTo>
                  <a:pt x="4608456" y="336"/>
                  <a:pt x="4139407" y="48336"/>
                  <a:pt x="3861471" y="27432"/>
                </a:cubicBezTo>
                <a:cubicBezTo>
                  <a:pt x="3583535" y="6528"/>
                  <a:pt x="3323079" y="30771"/>
                  <a:pt x="3025273" y="27432"/>
                </a:cubicBezTo>
                <a:cubicBezTo>
                  <a:pt x="2727467" y="24093"/>
                  <a:pt x="2723851" y="17565"/>
                  <a:pt x="2501798" y="27432"/>
                </a:cubicBezTo>
                <a:cubicBezTo>
                  <a:pt x="2279746" y="37299"/>
                  <a:pt x="2046336" y="44114"/>
                  <a:pt x="1665599" y="27432"/>
                </a:cubicBezTo>
                <a:cubicBezTo>
                  <a:pt x="1284862" y="10750"/>
                  <a:pt x="1401546" y="11502"/>
                  <a:pt x="1298488" y="27432"/>
                </a:cubicBezTo>
                <a:cubicBezTo>
                  <a:pt x="1195430" y="43362"/>
                  <a:pt x="763976" y="14321"/>
                  <a:pt x="618651" y="27432"/>
                </a:cubicBezTo>
                <a:cubicBezTo>
                  <a:pt x="473326" y="40543"/>
                  <a:pt x="304916" y="26490"/>
                  <a:pt x="0" y="27432"/>
                </a:cubicBezTo>
                <a:cubicBezTo>
                  <a:pt x="-921" y="20798"/>
                  <a:pt x="586" y="1106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AF91291-6D3D-D557-730B-0BD1645474E9}"/>
              </a:ext>
            </a:extLst>
          </p:cNvPr>
          <p:cNvGraphicFramePr>
            <a:graphicFrameLocks noGrp="1"/>
          </p:cNvGraphicFramePr>
          <p:nvPr>
            <p:ph idx="1"/>
          </p:nvPr>
        </p:nvGraphicFramePr>
        <p:xfrm>
          <a:off x="1257300" y="3342131"/>
          <a:ext cx="15773400" cy="5923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577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55C6C44D-1F90-8849-4C7D-68D3B43A74F7}"/>
              </a:ext>
            </a:extLst>
          </p:cNvPr>
          <p:cNvSpPr>
            <a:spLocks noGrp="1"/>
          </p:cNvSpPr>
          <p:nvPr>
            <p:ph type="title"/>
          </p:nvPr>
        </p:nvSpPr>
        <p:spPr>
          <a:xfrm>
            <a:off x="1261872" y="384048"/>
            <a:ext cx="15759684" cy="1522476"/>
          </a:xfrm>
        </p:spPr>
        <p:txBody>
          <a:bodyPr anchor="b">
            <a:normAutofit/>
          </a:bodyPr>
          <a:lstStyle/>
          <a:p>
            <a:r>
              <a:rPr lang="en-GB" noProof="0"/>
              <a:t>However, …</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8930" y="2451753"/>
            <a:ext cx="15677388"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61873" y="2307264"/>
            <a:ext cx="2810186" cy="16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graphicFrame>
        <p:nvGraphicFramePr>
          <p:cNvPr id="7" name="Content Placeholder 4">
            <a:extLst>
              <a:ext uri="{FF2B5EF4-FFF2-40B4-BE49-F238E27FC236}">
                <a16:creationId xmlns:a16="http://schemas.microsoft.com/office/drawing/2014/main" id="{F45D7EFE-A411-B761-908E-2345EE27B7FA}"/>
              </a:ext>
            </a:extLst>
          </p:cNvPr>
          <p:cNvGraphicFramePr>
            <a:graphicFrameLocks noGrp="1"/>
          </p:cNvGraphicFramePr>
          <p:nvPr>
            <p:ph idx="1"/>
          </p:nvPr>
        </p:nvGraphicFramePr>
        <p:xfrm>
          <a:off x="1298930" y="2747159"/>
          <a:ext cx="15773400" cy="6536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878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9D69E26C-533A-4C84-E34A-96401C2D4B3A}"/>
              </a:ext>
            </a:extLst>
          </p:cNvPr>
          <p:cNvSpPr>
            <a:spLocks noGrp="1"/>
          </p:cNvSpPr>
          <p:nvPr>
            <p:ph type="title"/>
          </p:nvPr>
        </p:nvSpPr>
        <p:spPr>
          <a:xfrm>
            <a:off x="1261872" y="384048"/>
            <a:ext cx="15759684" cy="1522476"/>
          </a:xfrm>
        </p:spPr>
        <p:txBody>
          <a:bodyPr anchor="b">
            <a:normAutofit/>
          </a:bodyPr>
          <a:lstStyle/>
          <a:p>
            <a:r>
              <a:rPr lang="en-GB"/>
              <a:t>Degrees of interoperability</a:t>
            </a:r>
          </a:p>
        </p:txBody>
      </p:sp>
      <p:sp>
        <p:nvSpPr>
          <p:cNvPr id="45" name="Rectangle 4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8930" y="2451753"/>
            <a:ext cx="15677388"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46" name="Rectangle 4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61873" y="2307264"/>
            <a:ext cx="2810186" cy="16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grpSp>
        <p:nvGrpSpPr>
          <p:cNvPr id="7" name="Group 6">
            <a:extLst>
              <a:ext uri="{FF2B5EF4-FFF2-40B4-BE49-F238E27FC236}">
                <a16:creationId xmlns:a16="http://schemas.microsoft.com/office/drawing/2014/main" id="{977181A7-1D7C-1582-15F4-77BFFB582F5C}"/>
              </a:ext>
            </a:extLst>
          </p:cNvPr>
          <p:cNvGrpSpPr/>
          <p:nvPr/>
        </p:nvGrpSpPr>
        <p:grpSpPr>
          <a:xfrm>
            <a:off x="2557143" y="2889399"/>
            <a:ext cx="13173711" cy="6350553"/>
            <a:chOff x="855993" y="1058332"/>
            <a:chExt cx="9268421" cy="5252864"/>
          </a:xfrm>
        </p:grpSpPr>
        <p:sp>
          <p:nvSpPr>
            <p:cNvPr id="8" name="Rectangle: Rounded Corners 7">
              <a:extLst>
                <a:ext uri="{FF2B5EF4-FFF2-40B4-BE49-F238E27FC236}">
                  <a16:creationId xmlns:a16="http://schemas.microsoft.com/office/drawing/2014/main" id="{E1303E56-AD60-D7B6-ECE0-0EB60538DF23}"/>
                </a:ext>
              </a:extLst>
            </p:cNvPr>
            <p:cNvSpPr/>
            <p:nvPr/>
          </p:nvSpPr>
          <p:spPr>
            <a:xfrm>
              <a:off x="855993" y="1058332"/>
              <a:ext cx="1803400" cy="5113867"/>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4168">
                <a:spcAft>
                  <a:spcPts val="900"/>
                </a:spcAft>
                <a:buClrTx/>
              </a:pPr>
              <a:r>
                <a:rPr lang="en-GB" sz="4116" kern="1200">
                  <a:solidFill>
                    <a:prstClr val="black"/>
                  </a:solidFill>
                  <a:latin typeface="Calibri" panose="020F0502020204030204"/>
                </a:rPr>
                <a:t>System A</a:t>
              </a:r>
              <a:endParaRPr lang="en-GB" sz="4200" kern="1200">
                <a:solidFill>
                  <a:prstClr val="black"/>
                </a:solidFill>
                <a:latin typeface="Calibri" panose="020F0502020204030204"/>
              </a:endParaRPr>
            </a:p>
          </p:txBody>
        </p:sp>
        <p:sp>
          <p:nvSpPr>
            <p:cNvPr id="9" name="Rectangle: Rounded Corners 8">
              <a:extLst>
                <a:ext uri="{FF2B5EF4-FFF2-40B4-BE49-F238E27FC236}">
                  <a16:creationId xmlns:a16="http://schemas.microsoft.com/office/drawing/2014/main" id="{89083288-1C80-23B7-1AD0-F359178765FE}"/>
                </a:ext>
              </a:extLst>
            </p:cNvPr>
            <p:cNvSpPr/>
            <p:nvPr/>
          </p:nvSpPr>
          <p:spPr>
            <a:xfrm>
              <a:off x="8321014" y="1058333"/>
              <a:ext cx="1803400" cy="5113867"/>
            </a:xfrm>
            <a:prstGeom prst="round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4168">
                <a:spcAft>
                  <a:spcPts val="900"/>
                </a:spcAft>
                <a:buClrTx/>
              </a:pPr>
              <a:r>
                <a:rPr lang="en-GB" sz="4116" kern="1200">
                  <a:solidFill>
                    <a:prstClr val="black"/>
                  </a:solidFill>
                  <a:latin typeface="Calibri" panose="020F0502020204030204"/>
                </a:rPr>
                <a:t>System B</a:t>
              </a:r>
              <a:endParaRPr lang="en-GB" sz="4200" kern="1200">
                <a:solidFill>
                  <a:prstClr val="black"/>
                </a:solidFill>
                <a:latin typeface="Calibri" panose="020F0502020204030204"/>
              </a:endParaRPr>
            </a:p>
          </p:txBody>
        </p:sp>
        <p:sp>
          <p:nvSpPr>
            <p:cNvPr id="10" name="Arrow: Right 9">
              <a:extLst>
                <a:ext uri="{FF2B5EF4-FFF2-40B4-BE49-F238E27FC236}">
                  <a16:creationId xmlns:a16="http://schemas.microsoft.com/office/drawing/2014/main" id="{7A8AF8F6-A3B6-9F51-E5B0-608587CF4649}"/>
                </a:ext>
              </a:extLst>
            </p:cNvPr>
            <p:cNvSpPr/>
            <p:nvPr/>
          </p:nvSpPr>
          <p:spPr>
            <a:xfrm>
              <a:off x="2659393" y="1292531"/>
              <a:ext cx="2847633" cy="453763"/>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067AC1BE-C478-AB11-1DF2-47EFFD06217D}"/>
                </a:ext>
              </a:extLst>
            </p:cNvPr>
            <p:cNvSpPr/>
            <p:nvPr/>
          </p:nvSpPr>
          <p:spPr>
            <a:xfrm>
              <a:off x="2659393" y="2689343"/>
              <a:ext cx="2036360" cy="453763"/>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2" name="Arrow: Right 11">
              <a:extLst>
                <a:ext uri="{FF2B5EF4-FFF2-40B4-BE49-F238E27FC236}">
                  <a16:creationId xmlns:a16="http://schemas.microsoft.com/office/drawing/2014/main" id="{53678D1A-339A-6342-39AE-4660EB746A88}"/>
                </a:ext>
              </a:extLst>
            </p:cNvPr>
            <p:cNvSpPr/>
            <p:nvPr/>
          </p:nvSpPr>
          <p:spPr>
            <a:xfrm>
              <a:off x="2659393" y="4168657"/>
              <a:ext cx="1468218" cy="453763"/>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3" name="Arrow: Right 12">
              <a:extLst>
                <a:ext uri="{FF2B5EF4-FFF2-40B4-BE49-F238E27FC236}">
                  <a16:creationId xmlns:a16="http://schemas.microsoft.com/office/drawing/2014/main" id="{5245C481-E926-144B-3646-6DB69E35C997}"/>
                </a:ext>
              </a:extLst>
            </p:cNvPr>
            <p:cNvSpPr/>
            <p:nvPr/>
          </p:nvSpPr>
          <p:spPr>
            <a:xfrm>
              <a:off x="2659393" y="5565466"/>
              <a:ext cx="805702" cy="453763"/>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4" name="Arrow: Right 13">
              <a:extLst>
                <a:ext uri="{FF2B5EF4-FFF2-40B4-BE49-F238E27FC236}">
                  <a16:creationId xmlns:a16="http://schemas.microsoft.com/office/drawing/2014/main" id="{96F3ACDA-C6B4-2A9B-E9F1-B78E249139B0}"/>
                </a:ext>
              </a:extLst>
            </p:cNvPr>
            <p:cNvSpPr/>
            <p:nvPr/>
          </p:nvSpPr>
          <p:spPr>
            <a:xfrm rot="10800000">
              <a:off x="7515312" y="5565465"/>
              <a:ext cx="805702" cy="453763"/>
            </a:xfrm>
            <a:prstGeom prst="rightArrow">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5" name="Arrow: Right 14">
              <a:extLst>
                <a:ext uri="{FF2B5EF4-FFF2-40B4-BE49-F238E27FC236}">
                  <a16:creationId xmlns:a16="http://schemas.microsoft.com/office/drawing/2014/main" id="{D73225E8-2B62-5978-DC3D-DAF73EB20DC9}"/>
                </a:ext>
              </a:extLst>
            </p:cNvPr>
            <p:cNvSpPr/>
            <p:nvPr/>
          </p:nvSpPr>
          <p:spPr>
            <a:xfrm rot="10800000">
              <a:off x="6852796" y="4168656"/>
              <a:ext cx="1468218" cy="453763"/>
            </a:xfrm>
            <a:prstGeom prst="rightArrow">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6" name="Arrow: Right 15">
              <a:extLst>
                <a:ext uri="{FF2B5EF4-FFF2-40B4-BE49-F238E27FC236}">
                  <a16:creationId xmlns:a16="http://schemas.microsoft.com/office/drawing/2014/main" id="{857C6FDA-FCB2-3228-E0F2-97791F6E1C14}"/>
                </a:ext>
              </a:extLst>
            </p:cNvPr>
            <p:cNvSpPr/>
            <p:nvPr/>
          </p:nvSpPr>
          <p:spPr>
            <a:xfrm rot="10800000">
              <a:off x="6347899" y="2689341"/>
              <a:ext cx="1973115" cy="453763"/>
            </a:xfrm>
            <a:prstGeom prst="rightArrow">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7" name="Arrow: Right 16">
              <a:extLst>
                <a:ext uri="{FF2B5EF4-FFF2-40B4-BE49-F238E27FC236}">
                  <a16:creationId xmlns:a16="http://schemas.microsoft.com/office/drawing/2014/main" id="{32069365-8E20-BF6E-E9D9-3420A0ADC253}"/>
                </a:ext>
              </a:extLst>
            </p:cNvPr>
            <p:cNvSpPr/>
            <p:nvPr/>
          </p:nvSpPr>
          <p:spPr>
            <a:xfrm rot="10800000">
              <a:off x="5490203" y="1292531"/>
              <a:ext cx="2830810" cy="453763"/>
            </a:xfrm>
            <a:prstGeom prst="rightArrow">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en-GB" sz="2700" kern="1200">
                <a:solidFill>
                  <a:prstClr val="white"/>
                </a:solidFill>
                <a:latin typeface="Calibri" panose="020F0502020204030204"/>
              </a:endParaRPr>
            </a:p>
          </p:txBody>
        </p:sp>
        <p:sp>
          <p:nvSpPr>
            <p:cNvPr id="18" name="TextBox 17">
              <a:extLst>
                <a:ext uri="{FF2B5EF4-FFF2-40B4-BE49-F238E27FC236}">
                  <a16:creationId xmlns:a16="http://schemas.microsoft.com/office/drawing/2014/main" id="{7E0E11D6-D5CC-0467-B84F-8FF5DC215B8F}"/>
                </a:ext>
              </a:extLst>
            </p:cNvPr>
            <p:cNvSpPr txBox="1"/>
            <p:nvPr/>
          </p:nvSpPr>
          <p:spPr>
            <a:xfrm>
              <a:off x="3737030" y="1751624"/>
              <a:ext cx="3539991" cy="450603"/>
            </a:xfrm>
            <a:prstGeom prst="rect">
              <a:avLst/>
            </a:prstGeom>
            <a:noFill/>
          </p:spPr>
          <p:txBody>
            <a:bodyPr wrap="square" rtlCol="0">
              <a:spAutoFit/>
            </a:bodyPr>
            <a:lstStyle/>
            <a:p>
              <a:pPr defTabSz="1344168">
                <a:spcAft>
                  <a:spcPts val="900"/>
                </a:spcAft>
                <a:buClrTx/>
              </a:pPr>
              <a:r>
                <a:rPr lang="en-GB" sz="2940" kern="1200">
                  <a:solidFill>
                    <a:prstClr val="black"/>
                  </a:solidFill>
                  <a:latin typeface="Calibri" panose="020F0502020204030204"/>
                  <a:ea typeface="+mn-ea"/>
                  <a:cs typeface="+mn-cs"/>
                </a:rPr>
                <a:t>“Plug &amp; Play” standard defined</a:t>
              </a:r>
              <a:endParaRPr lang="en-GB" sz="3000" kern="1200">
                <a:solidFill>
                  <a:prstClr val="black"/>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4BE804DF-464D-7A9C-7DFB-36B0AD96CEF6}"/>
                </a:ext>
              </a:extLst>
            </p:cNvPr>
            <p:cNvSpPr txBox="1"/>
            <p:nvPr/>
          </p:nvSpPr>
          <p:spPr>
            <a:xfrm>
              <a:off x="3664975" y="2689341"/>
              <a:ext cx="3663203" cy="824831"/>
            </a:xfrm>
            <a:prstGeom prst="rect">
              <a:avLst/>
            </a:prstGeom>
            <a:noFill/>
          </p:spPr>
          <p:txBody>
            <a:bodyPr wrap="square" rtlCol="0">
              <a:spAutoFit/>
            </a:bodyPr>
            <a:lstStyle/>
            <a:p>
              <a:pPr algn="ctr" defTabSz="1344168">
                <a:buClrTx/>
              </a:pPr>
              <a:r>
                <a:rPr lang="en-GB" sz="2940" kern="1200">
                  <a:solidFill>
                    <a:prstClr val="black"/>
                  </a:solidFill>
                  <a:latin typeface="Calibri" panose="020F0502020204030204"/>
                  <a:ea typeface="+mn-ea"/>
                  <a:cs typeface="+mn-cs"/>
                </a:rPr>
                <a:t>Interfaces can </a:t>
              </a:r>
            </a:p>
            <a:p>
              <a:pPr algn="ctr" defTabSz="1344168">
                <a:buClrTx/>
              </a:pPr>
              <a:r>
                <a:rPr lang="en-GB" sz="2940" kern="1200">
                  <a:solidFill>
                    <a:prstClr val="black"/>
                  </a:solidFill>
                  <a:latin typeface="Calibri" panose="020F0502020204030204"/>
                  <a:ea typeface="+mn-ea"/>
                  <a:cs typeface="+mn-cs"/>
                </a:rPr>
                <a:t>be transformed and/or mapped</a:t>
              </a:r>
              <a:endParaRPr lang="en-GB" sz="3000" kern="1200">
                <a:solidFill>
                  <a:prstClr val="black"/>
                </a:solidFill>
                <a:latin typeface="Calibri" panose="020F0502020204030204"/>
                <a:ea typeface="+mn-ea"/>
                <a:cs typeface="+mn-cs"/>
              </a:endParaRPr>
            </a:p>
          </p:txBody>
        </p:sp>
        <p:sp>
          <p:nvSpPr>
            <p:cNvPr id="20" name="TextBox 19">
              <a:extLst>
                <a:ext uri="{FF2B5EF4-FFF2-40B4-BE49-F238E27FC236}">
                  <a16:creationId xmlns:a16="http://schemas.microsoft.com/office/drawing/2014/main" id="{3725314A-3949-6CE6-A2E2-890614CDF329}"/>
                </a:ext>
              </a:extLst>
            </p:cNvPr>
            <p:cNvSpPr txBox="1"/>
            <p:nvPr/>
          </p:nvSpPr>
          <p:spPr>
            <a:xfrm>
              <a:off x="3724493" y="4006008"/>
              <a:ext cx="3522452" cy="824831"/>
            </a:xfrm>
            <a:prstGeom prst="rect">
              <a:avLst/>
            </a:prstGeom>
            <a:noFill/>
          </p:spPr>
          <p:txBody>
            <a:bodyPr wrap="square" rtlCol="0">
              <a:spAutoFit/>
            </a:bodyPr>
            <a:lstStyle/>
            <a:p>
              <a:pPr algn="ctr" defTabSz="1344168">
                <a:spcAft>
                  <a:spcPts val="900"/>
                </a:spcAft>
                <a:buClrTx/>
              </a:pPr>
              <a:r>
                <a:rPr lang="en-GB" sz="2940" kern="1200">
                  <a:solidFill>
                    <a:prstClr val="black"/>
                  </a:solidFill>
                  <a:latin typeface="Calibri" panose="020F0502020204030204"/>
                  <a:ea typeface="+mn-ea"/>
                  <a:cs typeface="+mn-cs"/>
                </a:rPr>
                <a:t>Interfaces use a common model</a:t>
              </a:r>
              <a:endParaRPr lang="en-GB" sz="3000" kern="1200">
                <a:solidFill>
                  <a:prstClr val="black"/>
                </a:solidFill>
                <a:latin typeface="Calibri" panose="020F0502020204030204"/>
                <a:ea typeface="+mn-ea"/>
                <a:cs typeface="+mn-cs"/>
              </a:endParaRPr>
            </a:p>
          </p:txBody>
        </p:sp>
        <p:sp>
          <p:nvSpPr>
            <p:cNvPr id="21" name="TextBox 20">
              <a:extLst>
                <a:ext uri="{FF2B5EF4-FFF2-40B4-BE49-F238E27FC236}">
                  <a16:creationId xmlns:a16="http://schemas.microsoft.com/office/drawing/2014/main" id="{0D55B06E-C885-319D-2286-28F52571D491}"/>
                </a:ext>
              </a:extLst>
            </p:cNvPr>
            <p:cNvSpPr txBox="1"/>
            <p:nvPr/>
          </p:nvSpPr>
          <p:spPr>
            <a:xfrm>
              <a:off x="3139662" y="5486365"/>
              <a:ext cx="4709503" cy="824831"/>
            </a:xfrm>
            <a:prstGeom prst="rect">
              <a:avLst/>
            </a:prstGeom>
            <a:noFill/>
          </p:spPr>
          <p:txBody>
            <a:bodyPr wrap="square" rtlCol="0">
              <a:spAutoFit/>
            </a:bodyPr>
            <a:lstStyle/>
            <a:p>
              <a:pPr algn="ctr" defTabSz="1344168">
                <a:buClrTx/>
              </a:pPr>
              <a:r>
                <a:rPr lang="en-GB" sz="2940" kern="1200">
                  <a:solidFill>
                    <a:prstClr val="black"/>
                  </a:solidFill>
                  <a:latin typeface="Calibri" panose="020F0502020204030204"/>
                  <a:ea typeface="+mn-ea"/>
                  <a:cs typeface="+mn-cs"/>
                </a:rPr>
                <a:t>No common standard. Requires </a:t>
              </a:r>
            </a:p>
            <a:p>
              <a:pPr algn="ctr" defTabSz="1344168">
                <a:buClrTx/>
              </a:pPr>
              <a:r>
                <a:rPr lang="en-GB" sz="2940" kern="1200">
                  <a:solidFill>
                    <a:prstClr val="black"/>
                  </a:solidFill>
                  <a:latin typeface="Calibri" panose="020F0502020204030204"/>
                  <a:ea typeface="+mn-ea"/>
                  <a:cs typeface="+mn-cs"/>
                </a:rPr>
                <a:t>completely customised integration </a:t>
              </a:r>
              <a:endParaRPr lang="en-GB" sz="3000" kern="1200">
                <a:solidFill>
                  <a:prstClr val="black"/>
                </a:solidFill>
                <a:latin typeface="Calibri" panose="020F0502020204030204"/>
                <a:ea typeface="+mn-ea"/>
                <a:cs typeface="+mn-cs"/>
              </a:endParaRPr>
            </a:p>
          </p:txBody>
        </p:sp>
      </p:grpSp>
    </p:spTree>
    <p:extLst>
      <p:ext uri="{BB962C8B-B14F-4D97-AF65-F5344CB8AC3E}">
        <p14:creationId xmlns:p14="http://schemas.microsoft.com/office/powerpoint/2010/main" val="2410578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6601F08D-D0C8-ABAE-349B-AD8E1BDC1C76}"/>
              </a:ext>
            </a:extLst>
          </p:cNvPr>
          <p:cNvSpPr>
            <a:spLocks noGrp="1"/>
          </p:cNvSpPr>
          <p:nvPr>
            <p:ph type="title"/>
          </p:nvPr>
        </p:nvSpPr>
        <p:spPr>
          <a:xfrm>
            <a:off x="1030251" y="1730359"/>
            <a:ext cx="4800600" cy="6691745"/>
          </a:xfrm>
        </p:spPr>
        <p:txBody>
          <a:bodyPr>
            <a:normAutofit/>
          </a:bodyPr>
          <a:lstStyle/>
          <a:p>
            <a:r>
              <a:rPr lang="en-GB" sz="5550">
                <a:solidFill>
                  <a:srgbClr val="FFFFFF"/>
                </a:solidFill>
              </a:rPr>
              <a:t>Minimal Interoperability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buClrTx/>
            </a:pPr>
            <a:endParaRPr lang="en-US" sz="2700" kern="12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191F6532-E4D8-2214-A5C8-B8209F1890EE}"/>
              </a:ext>
            </a:extLst>
          </p:cNvPr>
          <p:cNvSpPr>
            <a:spLocks noGrp="1"/>
          </p:cNvSpPr>
          <p:nvPr>
            <p:ph idx="1"/>
          </p:nvPr>
        </p:nvSpPr>
        <p:spPr>
          <a:xfrm>
            <a:off x="6670963" y="887017"/>
            <a:ext cx="10359737" cy="8378429"/>
          </a:xfrm>
        </p:spPr>
        <p:txBody>
          <a:bodyPr anchor="ctr">
            <a:normAutofit/>
          </a:bodyPr>
          <a:lstStyle/>
          <a:p>
            <a:pPr marL="0" indent="0">
              <a:buNone/>
            </a:pPr>
            <a:r>
              <a:rPr lang="en-GB" i="1">
                <a:effectLst/>
                <a:latin typeface="Calibri" panose="020F0502020204030204" pitchFamily="34" charset="0"/>
                <a:ea typeface="Calibri" panose="020F0502020204030204" pitchFamily="34" charset="0"/>
                <a:cs typeface="Times New Roman" panose="02020603050405020304" pitchFamily="18" charset="0"/>
              </a:rPr>
              <a:t>The capability of systems or units to provide and receive services and information between each other, and to use the services and information exchanged to operate effectively together in predictable ways with </a:t>
            </a:r>
            <a:r>
              <a:rPr lang="en-GB" i="1" u="sng">
                <a:effectLst/>
                <a:latin typeface="Calibri" panose="020F0502020204030204" pitchFamily="34" charset="0"/>
                <a:ea typeface="Calibri" panose="020F0502020204030204" pitchFamily="34" charset="0"/>
                <a:cs typeface="Times New Roman" panose="02020603050405020304" pitchFamily="18" charset="0"/>
              </a:rPr>
              <a:t>minimal user intervention</a:t>
            </a:r>
            <a:endParaRPr lang="en-GB"/>
          </a:p>
        </p:txBody>
      </p:sp>
    </p:spTree>
    <p:extLst>
      <p:ext uri="{BB962C8B-B14F-4D97-AF65-F5344CB8AC3E}">
        <p14:creationId xmlns:p14="http://schemas.microsoft.com/office/powerpoint/2010/main" val="297259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7"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6"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buClrTx/>
            </a:pPr>
            <a:endParaRPr lang="en-US" sz="2700" kern="1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2"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C80FA93E-C92D-85CB-1953-02F1BEA563B6}"/>
              </a:ext>
            </a:extLst>
          </p:cNvPr>
          <p:cNvSpPr>
            <a:spLocks noGrp="1"/>
          </p:cNvSpPr>
          <p:nvPr>
            <p:ph type="title"/>
          </p:nvPr>
        </p:nvSpPr>
        <p:spPr>
          <a:xfrm>
            <a:off x="655984" y="2525635"/>
            <a:ext cx="5045102" cy="3594539"/>
          </a:xfrm>
        </p:spPr>
        <p:txBody>
          <a:bodyPr anchor="b">
            <a:normAutofit/>
          </a:bodyPr>
          <a:lstStyle/>
          <a:p>
            <a:pPr algn="r"/>
            <a:r>
              <a:rPr lang="en-GB" sz="6000">
                <a:solidFill>
                  <a:srgbClr val="FFFFFF"/>
                </a:solidFill>
              </a:rPr>
              <a:t>Minimal Interoperability Mechanisms (MIMs)</a:t>
            </a:r>
          </a:p>
        </p:txBody>
      </p:sp>
      <p:graphicFrame>
        <p:nvGraphicFramePr>
          <p:cNvPr id="5" name="Content Placeholder 2">
            <a:extLst>
              <a:ext uri="{FF2B5EF4-FFF2-40B4-BE49-F238E27FC236}">
                <a16:creationId xmlns:a16="http://schemas.microsoft.com/office/drawing/2014/main" id="{D45E7D6A-3744-6B32-027C-1C90BA9C414B}"/>
              </a:ext>
            </a:extLst>
          </p:cNvPr>
          <p:cNvGraphicFramePr>
            <a:graphicFrameLocks noGrp="1"/>
          </p:cNvGraphicFramePr>
          <p:nvPr>
            <p:ph idx="1"/>
          </p:nvPr>
        </p:nvGraphicFramePr>
        <p:xfrm>
          <a:off x="7357579" y="1125660"/>
          <a:ext cx="10000250" cy="81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8128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B2BCE1EA-A647-3F35-0B0D-ACDBE26752C8}"/>
              </a:ext>
            </a:extLst>
          </p:cNvPr>
          <p:cNvSpPr>
            <a:spLocks noGrp="1"/>
          </p:cNvSpPr>
          <p:nvPr>
            <p:ph type="title"/>
          </p:nvPr>
        </p:nvSpPr>
        <p:spPr>
          <a:xfrm>
            <a:off x="1030251" y="1730359"/>
            <a:ext cx="4800600" cy="6691745"/>
          </a:xfrm>
        </p:spPr>
        <p:txBody>
          <a:bodyPr>
            <a:normAutofit/>
          </a:bodyPr>
          <a:lstStyle/>
          <a:p>
            <a:r>
              <a:rPr lang="en-GB" noProof="0">
                <a:solidFill>
                  <a:srgbClr val="FFFFFF"/>
                </a:solidFill>
              </a:rPr>
              <a:t>What are MIMs?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buClrTx/>
            </a:pPr>
            <a:endParaRPr lang="en-US" sz="2700" kern="12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DD9F4264-F8A1-F74D-0B41-878EEE9CDBAB}"/>
              </a:ext>
            </a:extLst>
          </p:cNvPr>
          <p:cNvSpPr>
            <a:spLocks noGrp="1"/>
          </p:cNvSpPr>
          <p:nvPr>
            <p:ph idx="1"/>
          </p:nvPr>
        </p:nvSpPr>
        <p:spPr>
          <a:xfrm>
            <a:off x="6670963" y="887017"/>
            <a:ext cx="10359737" cy="8378429"/>
          </a:xfrm>
        </p:spPr>
        <p:txBody>
          <a:bodyPr anchor="ctr">
            <a:normAutofit/>
          </a:bodyPr>
          <a:lstStyle/>
          <a:p>
            <a:pPr>
              <a:spcAft>
                <a:spcPts val="1800"/>
              </a:spcAft>
            </a:pPr>
            <a:r>
              <a:rPr lang="en-GB" sz="3600"/>
              <a:t>Minimal Interoperability Mechanisms (MIMs) address the practical challenges of supporting data sharing between organisations that may use different standards or proprietary solutions in the way they collect and handle data. </a:t>
            </a:r>
          </a:p>
          <a:p>
            <a:pPr>
              <a:spcAft>
                <a:spcPts val="1800"/>
              </a:spcAft>
            </a:pPr>
            <a:r>
              <a:rPr lang="en-GB" sz="3600"/>
              <a:t>Rather than require all organisations to change their existing practices and use precisely the same set of standards, MIMs propose simple modifications that will enable “good-enough” interoperability. </a:t>
            </a:r>
          </a:p>
          <a:p>
            <a:pPr>
              <a:spcAft>
                <a:spcPts val="1800"/>
              </a:spcAft>
            </a:pPr>
            <a:r>
              <a:rPr lang="en-GB" sz="3600"/>
              <a:t>Their use simplifies the task of aligning data sets coming from different organisations and enables a useful data sharing ecosystem to be speedily and easily put in place.</a:t>
            </a:r>
          </a:p>
        </p:txBody>
      </p:sp>
    </p:spTree>
    <p:extLst>
      <p:ext uri="{BB962C8B-B14F-4D97-AF65-F5344CB8AC3E}">
        <p14:creationId xmlns:p14="http://schemas.microsoft.com/office/powerpoint/2010/main" val="4127757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5" name="Title 4">
            <a:extLst>
              <a:ext uri="{FF2B5EF4-FFF2-40B4-BE49-F238E27FC236}">
                <a16:creationId xmlns:a16="http://schemas.microsoft.com/office/drawing/2014/main" id="{B5545939-1396-46E8-A880-E91D864B2C6A}"/>
              </a:ext>
            </a:extLst>
          </p:cNvPr>
          <p:cNvSpPr>
            <a:spLocks noGrp="1"/>
          </p:cNvSpPr>
          <p:nvPr>
            <p:ph type="title"/>
          </p:nvPr>
        </p:nvSpPr>
        <p:spPr>
          <a:xfrm>
            <a:off x="721544" y="3630715"/>
            <a:ext cx="6035040" cy="3201887"/>
          </a:xfrm>
        </p:spPr>
        <p:txBody>
          <a:bodyPr vert="horz" lIns="137160" tIns="68580" rIns="137160" bIns="68580" rtlCol="0" anchor="b">
            <a:normAutofit fontScale="90000"/>
          </a:bodyPr>
          <a:lstStyle/>
          <a:p>
            <a:r>
              <a:rPr lang="en-GB" kern="1200" noProof="0">
                <a:solidFill>
                  <a:schemeClr val="tx1"/>
                </a:solidFill>
                <a:latin typeface="+mj-lt"/>
                <a:ea typeface="+mj-ea"/>
                <a:cs typeface="+mj-cs"/>
              </a:rPr>
              <a:t>The list of MIMs being worked on by Open &amp; Agile Smart Cities</a:t>
            </a:r>
          </a:p>
        </p:txBody>
      </p:sp>
      <p:sp>
        <p:nvSpPr>
          <p:cNvPr id="68" name="Rectangle 6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Calibri" panose="020F0502020204030204"/>
            </a:endParaRPr>
          </a:p>
        </p:txBody>
      </p:sp>
      <p:sp>
        <p:nvSpPr>
          <p:cNvPr id="70" name="Rectangle 6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 y="6820380"/>
            <a:ext cx="603504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F1937678-9BE7-4C22-9C15-5E2B05C0205E}"/>
              </a:ext>
            </a:extLst>
          </p:cNvPr>
          <p:cNvSpPr txBox="1"/>
          <p:nvPr/>
        </p:nvSpPr>
        <p:spPr>
          <a:xfrm>
            <a:off x="973397" y="3657601"/>
            <a:ext cx="5258240" cy="5678129"/>
          </a:xfrm>
          <a:prstGeom prst="rect">
            <a:avLst/>
          </a:prstGeom>
        </p:spPr>
        <p:txBody>
          <a:bodyPr vert="horz" lIns="182880" tIns="91440" rIns="182880" bIns="91440" rtlCol="0">
            <a:normAutofit/>
          </a:bodyPr>
          <a:lstStyle/>
          <a:p>
            <a:pPr defTabSz="1371600">
              <a:lnSpc>
                <a:spcPct val="90000"/>
              </a:lnSpc>
              <a:spcAft>
                <a:spcPts val="1200"/>
              </a:spcAft>
              <a:buClrTx/>
            </a:pPr>
            <a:endParaRPr lang="en-US" sz="4001" kern="1200">
              <a:solidFill>
                <a:prstClr val="black"/>
              </a:solidFill>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A5161258-A1EF-4A4F-A9B7-0DB96D7668DC}"/>
              </a:ext>
            </a:extLst>
          </p:cNvPr>
          <p:cNvGraphicFramePr>
            <a:graphicFrameLocks noGrp="1"/>
          </p:cNvGraphicFramePr>
          <p:nvPr/>
        </p:nvGraphicFramePr>
        <p:xfrm>
          <a:off x="6921593" y="413540"/>
          <a:ext cx="10990487" cy="9262952"/>
        </p:xfrm>
        <a:graphic>
          <a:graphicData uri="http://schemas.openxmlformats.org/drawingml/2006/table">
            <a:tbl>
              <a:tblPr firstRow="1" firstCol="1" bandRow="1">
                <a:noFill/>
                <a:tableStyleId>{5C22544A-7EE6-4342-B048-85BDC9FD1C3A}</a:tableStyleId>
              </a:tblPr>
              <a:tblGrid>
                <a:gridCol w="3106328">
                  <a:extLst>
                    <a:ext uri="{9D8B030D-6E8A-4147-A177-3AD203B41FA5}">
                      <a16:colId xmlns:a16="http://schemas.microsoft.com/office/drawing/2014/main" val="156244273"/>
                    </a:ext>
                  </a:extLst>
                </a:gridCol>
                <a:gridCol w="7884159">
                  <a:extLst>
                    <a:ext uri="{9D8B030D-6E8A-4147-A177-3AD203B41FA5}">
                      <a16:colId xmlns:a16="http://schemas.microsoft.com/office/drawing/2014/main" val="2077324560"/>
                    </a:ext>
                  </a:extLst>
                </a:gridCol>
              </a:tblGrid>
              <a:tr h="750618">
                <a:tc>
                  <a:txBody>
                    <a:bodyPr/>
                    <a:lstStyle/>
                    <a:p>
                      <a:pPr algn="l" rtl="0" fontAlgn="ctr"/>
                      <a:r>
                        <a:rPr lang="en-GB" sz="3800" b="1" i="0" u="none" strike="noStrike">
                          <a:solidFill>
                            <a:srgbClr val="000000"/>
                          </a:solidFill>
                          <a:effectLst/>
                          <a:latin typeface="Calibri" panose="020F0502020204030204" pitchFamily="34" charset="0"/>
                        </a:rPr>
                        <a:t>MIM</a:t>
                      </a:r>
                    </a:p>
                  </a:txBody>
                  <a:tcPr marL="9525" marR="9525" marT="9525" marB="0" anchor="ctr">
                    <a:lnL w="12700" cmpd="sng">
                      <a:noFill/>
                    </a:lnL>
                    <a:lnR w="12700" cmpd="sng">
                      <a:noFill/>
                    </a:lnR>
                    <a:lnT w="19050" cap="flat" cmpd="sng" algn="ctr">
                      <a:solidFill>
                        <a:schemeClr val="accent1"/>
                      </a:solidFill>
                      <a:prstDash val="solid"/>
                    </a:lnT>
                    <a:lnB w="38100" cmpd="sng">
                      <a:noFill/>
                    </a:lnB>
                    <a:noFill/>
                  </a:tcPr>
                </a:tc>
                <a:tc>
                  <a:txBody>
                    <a:bodyPr/>
                    <a:lstStyle/>
                    <a:p>
                      <a:pPr algn="l" rtl="0" fontAlgn="ctr"/>
                      <a:r>
                        <a:rPr lang="en-GB" sz="3800" b="1" i="0" u="none" strike="noStrike">
                          <a:solidFill>
                            <a:srgbClr val="000000"/>
                          </a:solidFill>
                          <a:effectLst/>
                          <a:latin typeface="Calibri" panose="020F0502020204030204" pitchFamily="34" charset="0"/>
                        </a:rPr>
                        <a:t>Function</a:t>
                      </a:r>
                    </a:p>
                  </a:txBody>
                  <a:tcPr marL="9525" marR="9525" marT="9525"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15131876"/>
                  </a:ext>
                </a:extLst>
              </a:tr>
              <a:tr h="620660">
                <a:tc>
                  <a:txBody>
                    <a:bodyPr/>
                    <a:lstStyle/>
                    <a:p>
                      <a:pPr algn="l" rtl="0" fontAlgn="ctr"/>
                      <a:r>
                        <a:rPr lang="en-GB" sz="2700" b="0" i="0" u="none" strike="noStrike">
                          <a:solidFill>
                            <a:srgbClr val="000000"/>
                          </a:solidFill>
                          <a:effectLst/>
                          <a:latin typeface="Calibri" panose="020F0502020204030204" pitchFamily="34" charset="0"/>
                        </a:rPr>
                        <a:t>MIM1: Context</a:t>
                      </a:r>
                    </a:p>
                  </a:txBody>
                  <a:tcPr marL="9525" marR="9525" marT="9525" marB="0" anchor="ctr">
                    <a:lnL w="12700" cmpd="sng">
                      <a:noFill/>
                      <a:prstDash val="solid"/>
                    </a:lnL>
                    <a:lnR w="12700" cmpd="sng">
                      <a:noFill/>
                      <a:prstDash val="solid"/>
                    </a:lnR>
                    <a:lnT w="38100" cmpd="sng">
                      <a:noFill/>
                    </a:lnT>
                    <a:lnB w="9525" cap="flat" cmpd="sng" algn="ctr">
                      <a:solidFill>
                        <a:schemeClr val="accent1"/>
                      </a:solidFill>
                      <a:prstDash val="solid"/>
                    </a:lnB>
                    <a:solidFill>
                      <a:schemeClr val="accent2"/>
                    </a:solidFill>
                  </a:tcPr>
                </a:tc>
                <a:tc>
                  <a:txBody>
                    <a:bodyPr/>
                    <a:lstStyle/>
                    <a:p>
                      <a:pPr algn="l" rtl="0" fontAlgn="ctr"/>
                      <a:r>
                        <a:rPr lang="en-GB" sz="2700" kern="1200">
                          <a:solidFill>
                            <a:schemeClr val="dk1"/>
                          </a:solidFill>
                          <a:effectLst/>
                          <a:latin typeface="+mn-lt"/>
                          <a:ea typeface="+mn-ea"/>
                          <a:cs typeface="+mn-cs"/>
                        </a:rPr>
                        <a:t>Data sets/streams can be linked according to context</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38100" cmpd="sng">
                      <a:noFill/>
                    </a:lnT>
                    <a:lnB w="9525" cap="flat" cmpd="sng" algn="ctr">
                      <a:solidFill>
                        <a:schemeClr val="accent1"/>
                      </a:solidFill>
                      <a:prstDash val="solid"/>
                    </a:lnB>
                    <a:solidFill>
                      <a:schemeClr val="accent2"/>
                    </a:solidFill>
                  </a:tcPr>
                </a:tc>
                <a:extLst>
                  <a:ext uri="{0D108BD9-81ED-4DB2-BD59-A6C34878D82A}">
                    <a16:rowId xmlns:a16="http://schemas.microsoft.com/office/drawing/2014/main" val="46690198"/>
                  </a:ext>
                </a:extLst>
              </a:tr>
              <a:tr h="620660">
                <a:tc>
                  <a:txBody>
                    <a:bodyPr/>
                    <a:lstStyle/>
                    <a:p>
                      <a:pPr algn="l" rtl="0" fontAlgn="ctr"/>
                      <a:r>
                        <a:rPr lang="en-GB" sz="2700" b="0" i="0" u="none" strike="noStrike">
                          <a:solidFill>
                            <a:srgbClr val="000000"/>
                          </a:solidFill>
                          <a:effectLst/>
                          <a:latin typeface="Calibri" panose="020F0502020204030204" pitchFamily="34" charset="0"/>
                        </a:rPr>
                        <a:t>MIM2: Data Models</a:t>
                      </a: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tc>
                  <a:txBody>
                    <a:bodyPr/>
                    <a:lstStyle/>
                    <a:p>
                      <a:pPr algn="l" rtl="0" fontAlgn="ctr"/>
                      <a:r>
                        <a:rPr lang="en-GB" sz="2700" kern="1200">
                          <a:solidFill>
                            <a:schemeClr val="dk1"/>
                          </a:solidFill>
                          <a:effectLst/>
                          <a:latin typeface="+mn-lt"/>
                          <a:ea typeface="+mn-ea"/>
                          <a:cs typeface="+mn-cs"/>
                        </a:rPr>
                        <a:t>All data sets/streams use consistent data models</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extLst>
                  <a:ext uri="{0D108BD9-81ED-4DB2-BD59-A6C34878D82A}">
                    <a16:rowId xmlns:a16="http://schemas.microsoft.com/office/drawing/2014/main" val="344979279"/>
                  </a:ext>
                </a:extLst>
              </a:tr>
              <a:tr h="1243965">
                <a:tc>
                  <a:txBody>
                    <a:bodyPr/>
                    <a:lstStyle/>
                    <a:p>
                      <a:pPr algn="l" rtl="0" fontAlgn="ctr"/>
                      <a:r>
                        <a:rPr lang="en-GB" sz="2700" b="0" i="0" u="none" strike="noStrike">
                          <a:solidFill>
                            <a:srgbClr val="000000"/>
                          </a:solidFill>
                          <a:effectLst/>
                          <a:latin typeface="Calibri" panose="020F0502020204030204" pitchFamily="34" charset="0"/>
                        </a:rPr>
                        <a:t>MIM3: Contracts</a:t>
                      </a: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tc>
                  <a:txBody>
                    <a:bodyPr/>
                    <a:lstStyle/>
                    <a:p>
                      <a:pPr algn="l" rtl="0" fontAlgn="ctr"/>
                      <a:r>
                        <a:rPr lang="en-GB" sz="2700" kern="1200">
                          <a:solidFill>
                            <a:schemeClr val="dk1"/>
                          </a:solidFill>
                          <a:effectLst/>
                          <a:latin typeface="+mn-lt"/>
                          <a:ea typeface="+mn-ea"/>
                          <a:cs typeface="+mn-cs"/>
                        </a:rPr>
                        <a:t>Appropriate data sets/streams can be found, and agreement can easily be reached for their appropriate use</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extLst>
                  <a:ext uri="{0D108BD9-81ED-4DB2-BD59-A6C34878D82A}">
                    <a16:rowId xmlns:a16="http://schemas.microsoft.com/office/drawing/2014/main" val="557763224"/>
                  </a:ext>
                </a:extLst>
              </a:tr>
              <a:tr h="1243965">
                <a:tc>
                  <a:txBody>
                    <a:bodyPr/>
                    <a:lstStyle/>
                    <a:p>
                      <a:pPr algn="l" rtl="0" fontAlgn="ctr"/>
                      <a:r>
                        <a:rPr lang="en-GB" sz="2700" b="0" i="0" u="none" strike="noStrike">
                          <a:solidFill>
                            <a:srgbClr val="000000"/>
                          </a:solidFill>
                          <a:effectLst/>
                          <a:latin typeface="Calibri" panose="020F0502020204030204" pitchFamily="34" charset="0"/>
                        </a:rPr>
                        <a:t>MIM4: Trust</a:t>
                      </a: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tc>
                  <a:txBody>
                    <a:bodyPr/>
                    <a:lstStyle/>
                    <a:p>
                      <a:pPr algn="l" rtl="0" fontAlgn="ctr"/>
                      <a:r>
                        <a:rPr lang="en-GB" sz="2700" kern="1200">
                          <a:solidFill>
                            <a:schemeClr val="dk1"/>
                          </a:solidFill>
                          <a:effectLst/>
                          <a:latin typeface="+mn-lt"/>
                          <a:ea typeface="+mn-ea"/>
                          <a:cs typeface="+mn-cs"/>
                        </a:rPr>
                        <a:t>Citizens can be actively in charge of how data about them is used so that it can benefit themselves and their community</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extLst>
                  <a:ext uri="{0D108BD9-81ED-4DB2-BD59-A6C34878D82A}">
                    <a16:rowId xmlns:a16="http://schemas.microsoft.com/office/drawing/2014/main" val="4166079354"/>
                  </a:ext>
                </a:extLst>
              </a:tr>
              <a:tr h="832485">
                <a:tc>
                  <a:txBody>
                    <a:bodyPr/>
                    <a:lstStyle/>
                    <a:p>
                      <a:pPr algn="l" rtl="0" fontAlgn="ctr"/>
                      <a:r>
                        <a:rPr lang="en-GB" sz="2700" b="0" i="0" u="none" strike="noStrike">
                          <a:solidFill>
                            <a:srgbClr val="000000"/>
                          </a:solidFill>
                          <a:effectLst/>
                          <a:latin typeface="Calibri" panose="020F0502020204030204" pitchFamily="34" charset="0"/>
                        </a:rPr>
                        <a:t>MIM5: Transparency</a:t>
                      </a: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tc>
                  <a:txBody>
                    <a:bodyPr/>
                    <a:lstStyle/>
                    <a:p>
                      <a:pPr algn="l" rtl="0" fontAlgn="ctr"/>
                      <a:r>
                        <a:rPr lang="en-GB" sz="2700" kern="1200">
                          <a:solidFill>
                            <a:schemeClr val="dk1"/>
                          </a:solidFill>
                          <a:effectLst/>
                          <a:latin typeface="+mn-lt"/>
                          <a:ea typeface="+mn-ea"/>
                          <a:cs typeface="+mn-cs"/>
                        </a:rPr>
                        <a:t>Decision making algorithms will use data appropriately to make fair and transparent decisions</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extLst>
                  <a:ext uri="{0D108BD9-81ED-4DB2-BD59-A6C34878D82A}">
                    <a16:rowId xmlns:a16="http://schemas.microsoft.com/office/drawing/2014/main" val="4022094855"/>
                  </a:ext>
                </a:extLst>
              </a:tr>
              <a:tr h="620660">
                <a:tc>
                  <a:txBody>
                    <a:bodyPr/>
                    <a:lstStyle/>
                    <a:p>
                      <a:pPr algn="l" rtl="0" fontAlgn="ctr"/>
                      <a:r>
                        <a:rPr lang="en-GB" sz="2700" b="0" i="0" u="none" strike="noStrike">
                          <a:solidFill>
                            <a:srgbClr val="000000"/>
                          </a:solidFill>
                          <a:effectLst/>
                          <a:latin typeface="Calibri" panose="020F0502020204030204" pitchFamily="34" charset="0"/>
                        </a:rPr>
                        <a:t>MIM6: Security</a:t>
                      </a: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tc>
                  <a:txBody>
                    <a:bodyPr/>
                    <a:lstStyle/>
                    <a:p>
                      <a:pPr algn="l" rtl="0" fontAlgn="ctr"/>
                      <a:r>
                        <a:rPr lang="en-GB" sz="2700" kern="1200">
                          <a:solidFill>
                            <a:schemeClr val="dk1"/>
                          </a:solidFill>
                          <a:effectLst/>
                          <a:latin typeface="+mn-lt"/>
                          <a:ea typeface="+mn-ea"/>
                          <a:cs typeface="+mn-cs"/>
                        </a:rPr>
                        <a:t>Data can be held and shared securely</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extLst>
                  <a:ext uri="{0D108BD9-81ED-4DB2-BD59-A6C34878D82A}">
                    <a16:rowId xmlns:a16="http://schemas.microsoft.com/office/drawing/2014/main" val="2725702550"/>
                  </a:ext>
                </a:extLst>
              </a:tr>
              <a:tr h="832485">
                <a:tc>
                  <a:txBody>
                    <a:bodyPr/>
                    <a:lstStyle/>
                    <a:p>
                      <a:pPr algn="l" rtl="0" fontAlgn="ctr"/>
                      <a:r>
                        <a:rPr lang="en-GB" sz="2700" b="0" i="0" u="none" strike="noStrike">
                          <a:solidFill>
                            <a:srgbClr val="000000"/>
                          </a:solidFill>
                          <a:effectLst/>
                          <a:latin typeface="Calibri" panose="020F0502020204030204" pitchFamily="34" charset="0"/>
                        </a:rPr>
                        <a:t>MIM7: Places</a:t>
                      </a: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tc>
                  <a:txBody>
                    <a:bodyPr/>
                    <a:lstStyle/>
                    <a:p>
                      <a:pPr algn="l" rtl="0" fontAlgn="ctr"/>
                      <a:r>
                        <a:rPr lang="en-GB" sz="2700" kern="1200">
                          <a:solidFill>
                            <a:schemeClr val="dk1"/>
                          </a:solidFill>
                          <a:effectLst/>
                          <a:latin typeface="+mn-lt"/>
                          <a:ea typeface="+mn-ea"/>
                          <a:cs typeface="+mn-cs"/>
                        </a:rPr>
                        <a:t>geospatial information can be accurately described in consistent ways</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extLst>
                  <a:ext uri="{0D108BD9-81ED-4DB2-BD59-A6C34878D82A}">
                    <a16:rowId xmlns:a16="http://schemas.microsoft.com/office/drawing/2014/main" val="3543016202"/>
                  </a:ext>
                </a:extLst>
              </a:tr>
              <a:tr h="832485">
                <a:tc>
                  <a:txBody>
                    <a:bodyPr/>
                    <a:lstStyle/>
                    <a:p>
                      <a:pPr algn="l" rtl="0" fontAlgn="ctr"/>
                      <a:r>
                        <a:rPr lang="en-GB" sz="2700" b="0" i="0" u="none" strike="noStrike">
                          <a:solidFill>
                            <a:srgbClr val="000000"/>
                          </a:solidFill>
                          <a:effectLst/>
                          <a:latin typeface="Calibri" panose="020F0502020204030204" pitchFamily="34" charset="0"/>
                        </a:rPr>
                        <a:t>MIM8: Indicators</a:t>
                      </a: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tc>
                  <a:txBody>
                    <a:bodyPr/>
                    <a:lstStyle/>
                    <a:p>
                      <a:pPr algn="l" rtl="0" fontAlgn="ctr"/>
                      <a:r>
                        <a:rPr lang="en-GB" sz="2700" kern="1200">
                          <a:solidFill>
                            <a:schemeClr val="dk1"/>
                          </a:solidFill>
                          <a:effectLst/>
                          <a:latin typeface="+mn-lt"/>
                          <a:ea typeface="+mn-ea"/>
                          <a:cs typeface="+mn-cs"/>
                        </a:rPr>
                        <a:t>KPIs can rely on consistent data from across the ecosystem to enable reliable measurement of progress</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extLst>
                  <a:ext uri="{0D108BD9-81ED-4DB2-BD59-A6C34878D82A}">
                    <a16:rowId xmlns:a16="http://schemas.microsoft.com/office/drawing/2014/main" val="567091662"/>
                  </a:ext>
                </a:extLst>
              </a:tr>
              <a:tr h="832485">
                <a:tc>
                  <a:txBody>
                    <a:bodyPr/>
                    <a:lstStyle/>
                    <a:p>
                      <a:pPr algn="l" rtl="0" fontAlgn="ctr"/>
                      <a:r>
                        <a:rPr lang="en-GB" sz="2700" b="0" i="0" u="none" strike="noStrike">
                          <a:solidFill>
                            <a:srgbClr val="000000"/>
                          </a:solidFill>
                          <a:effectLst/>
                          <a:latin typeface="Calibri" panose="020F0502020204030204" pitchFamily="34" charset="0"/>
                        </a:rPr>
                        <a:t>MIM9: Analytics</a:t>
                      </a: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tc>
                  <a:txBody>
                    <a:bodyPr/>
                    <a:lstStyle/>
                    <a:p>
                      <a:pPr algn="l" rtl="0" fontAlgn="ctr"/>
                      <a:r>
                        <a:rPr lang="en-GB" sz="2700" kern="1200">
                          <a:solidFill>
                            <a:schemeClr val="dk1"/>
                          </a:solidFill>
                          <a:effectLst/>
                          <a:latin typeface="+mn-lt"/>
                          <a:ea typeface="+mn-ea"/>
                          <a:cs typeface="+mn-cs"/>
                        </a:rPr>
                        <a:t>Models and analytics used within the ecosystem can work well with other models and analytics</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12700" cmpd="sng">
                      <a:noFill/>
                      <a:prstDash val="solid"/>
                    </a:lnT>
                    <a:lnB w="9525" cap="flat" cmpd="sng" algn="ctr">
                      <a:solidFill>
                        <a:schemeClr val="accent1"/>
                      </a:solidFill>
                      <a:prstDash val="solid"/>
                    </a:lnB>
                    <a:solidFill>
                      <a:schemeClr val="accent2"/>
                    </a:solidFill>
                  </a:tcPr>
                </a:tc>
                <a:extLst>
                  <a:ext uri="{0D108BD9-81ED-4DB2-BD59-A6C34878D82A}">
                    <a16:rowId xmlns:a16="http://schemas.microsoft.com/office/drawing/2014/main" val="2619699360"/>
                  </a:ext>
                </a:extLst>
              </a:tr>
              <a:tr h="832485">
                <a:tc>
                  <a:txBody>
                    <a:bodyPr/>
                    <a:lstStyle/>
                    <a:p>
                      <a:pPr algn="l" rtl="0" fontAlgn="ctr"/>
                      <a:r>
                        <a:rPr lang="en-GB" sz="2700" b="0" i="0" u="none" strike="noStrike">
                          <a:solidFill>
                            <a:srgbClr val="000000"/>
                          </a:solidFill>
                          <a:effectLst/>
                          <a:latin typeface="Calibri" panose="020F0502020204030204" pitchFamily="34" charset="0"/>
                        </a:rPr>
                        <a:t>MIM10: Resources</a:t>
                      </a: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tc>
                  <a:txBody>
                    <a:bodyPr/>
                    <a:lstStyle/>
                    <a:p>
                      <a:pPr algn="l" rtl="0" fontAlgn="ctr"/>
                      <a:r>
                        <a:rPr lang="en-GB" sz="2700" kern="1200">
                          <a:solidFill>
                            <a:schemeClr val="dk1"/>
                          </a:solidFill>
                          <a:effectLst/>
                          <a:latin typeface="+mn-lt"/>
                          <a:ea typeface="+mn-ea"/>
                          <a:cs typeface="+mn-cs"/>
                        </a:rPr>
                        <a:t>Information about city related resources can be appropriately shared</a:t>
                      </a:r>
                      <a:endParaRPr lang="en-GB" sz="2900" b="0" i="0" u="none" strike="noStrike">
                        <a:solidFill>
                          <a:srgbClr val="000000"/>
                        </a:solidFill>
                        <a:effectLst/>
                        <a:latin typeface="Calibri" panose="020F0502020204030204" pitchFamily="34" charset="0"/>
                      </a:endParaRPr>
                    </a:p>
                  </a:txBody>
                  <a:tcPr marL="9525" marR="9525" marT="9525" marB="0" anchor="ctr">
                    <a:lnL w="12700" cmpd="sng">
                      <a:noFill/>
                      <a:prstDash val="solid"/>
                    </a:lnL>
                    <a:lnR w="12700" cmpd="sng">
                      <a:noFill/>
                      <a:prstDash val="solid"/>
                    </a:lnR>
                    <a:lnT w="9525" cap="flat" cmpd="sng" algn="ctr">
                      <a:solidFill>
                        <a:schemeClr val="accent1"/>
                      </a:solidFill>
                      <a:prstDash val="solid"/>
                    </a:lnT>
                    <a:lnB w="12700" cmpd="sng">
                      <a:noFill/>
                      <a:prstDash val="solid"/>
                    </a:lnB>
                    <a:noFill/>
                  </a:tcPr>
                </a:tc>
                <a:extLst>
                  <a:ext uri="{0D108BD9-81ED-4DB2-BD59-A6C34878D82A}">
                    <a16:rowId xmlns:a16="http://schemas.microsoft.com/office/drawing/2014/main" val="1630841801"/>
                  </a:ext>
                </a:extLst>
              </a:tr>
            </a:tbl>
          </a:graphicData>
        </a:graphic>
      </p:graphicFrame>
    </p:spTree>
    <p:extLst>
      <p:ext uri="{BB962C8B-B14F-4D97-AF65-F5344CB8AC3E}">
        <p14:creationId xmlns:p14="http://schemas.microsoft.com/office/powerpoint/2010/main" val="946541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pic>
        <p:nvPicPr>
          <p:cNvPr id="5" name="Picture 4" descr="A group of colorful blocks&#10;&#10;Description automatically generated with low confidence">
            <a:extLst>
              <a:ext uri="{FF2B5EF4-FFF2-40B4-BE49-F238E27FC236}">
                <a16:creationId xmlns:a16="http://schemas.microsoft.com/office/drawing/2014/main" id="{7AFD8B3E-E5AE-489D-98D6-6A846D30F7E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582" r="27580" b="-1"/>
          <a:stretch/>
        </p:blipFill>
        <p:spPr>
          <a:xfrm>
            <a:off x="9154541" y="15"/>
            <a:ext cx="9133457" cy="10286985"/>
          </a:xfrm>
          <a:prstGeom prst="rect">
            <a:avLst/>
          </a:prstGeom>
        </p:spPr>
      </p:pic>
      <p:sp useBgFill="1">
        <p:nvSpPr>
          <p:cNvPr id="31" name="Rectangle 3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54538" cy="10287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useBgFill="1">
        <p:nvSpPr>
          <p:cNvPr id="33" name="Rectangle 3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54538" cy="3428993"/>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3B954DF-80F7-4087-9780-07EADC7593D4}"/>
              </a:ext>
            </a:extLst>
          </p:cNvPr>
          <p:cNvSpPr>
            <a:spLocks noGrp="1"/>
          </p:cNvSpPr>
          <p:nvPr>
            <p:ph type="title"/>
          </p:nvPr>
        </p:nvSpPr>
        <p:spPr>
          <a:xfrm>
            <a:off x="1142702" y="492768"/>
            <a:ext cx="7167581" cy="2443455"/>
          </a:xfrm>
        </p:spPr>
        <p:txBody>
          <a:bodyPr anchor="ctr">
            <a:normAutofit/>
          </a:bodyPr>
          <a:lstStyle/>
          <a:p>
            <a:r>
              <a:rPr lang="en-GB" sz="6000"/>
              <a:t>There will be other MIMs later</a:t>
            </a:r>
          </a:p>
        </p:txBody>
      </p:sp>
      <p:sp>
        <p:nvSpPr>
          <p:cNvPr id="24" name="Content Placeholder 2">
            <a:extLst>
              <a:ext uri="{FF2B5EF4-FFF2-40B4-BE49-F238E27FC236}">
                <a16:creationId xmlns:a16="http://schemas.microsoft.com/office/drawing/2014/main" id="{FBDFF74D-678E-47AB-B34B-05087262FEC1}"/>
              </a:ext>
            </a:extLst>
          </p:cNvPr>
          <p:cNvSpPr>
            <a:spLocks noGrp="1"/>
          </p:cNvSpPr>
          <p:nvPr>
            <p:ph idx="1"/>
          </p:nvPr>
        </p:nvSpPr>
        <p:spPr>
          <a:xfrm>
            <a:off x="1231674" y="3733505"/>
            <a:ext cx="6989634" cy="5061206"/>
          </a:xfrm>
        </p:spPr>
        <p:txBody>
          <a:bodyPr anchor="ctr">
            <a:normAutofit/>
          </a:bodyPr>
          <a:lstStyle/>
          <a:p>
            <a:r>
              <a:rPr lang="en-GB" sz="3000"/>
              <a:t>The 10 MIMs are designed to help data flow and be useful in a local community, but others will need to be added to make sure all the gaps are filled.</a:t>
            </a:r>
          </a:p>
          <a:p>
            <a:r>
              <a:rPr lang="en-GB" sz="3000"/>
              <a:t>This is particularly as cities begin to implement data spaces, local digital twins and the </a:t>
            </a:r>
            <a:r>
              <a:rPr lang="en-GB" sz="3000" err="1"/>
              <a:t>MetaVerse</a:t>
            </a:r>
            <a:r>
              <a:rPr lang="en-GB" sz="3000"/>
              <a:t>, where, for instance, we need to start to consider minimal but sufficient interoperability between models and not just data.</a:t>
            </a:r>
          </a:p>
        </p:txBody>
      </p:sp>
    </p:spTree>
    <p:extLst>
      <p:ext uri="{BB962C8B-B14F-4D97-AF65-F5344CB8AC3E}">
        <p14:creationId xmlns:p14="http://schemas.microsoft.com/office/powerpoint/2010/main" val="1561750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18E72357-73F6-E9ED-4568-9EB4CD414CC2}"/>
              </a:ext>
            </a:extLst>
          </p:cNvPr>
          <p:cNvSpPr>
            <a:spLocks noGrp="1"/>
          </p:cNvSpPr>
          <p:nvPr>
            <p:ph type="title"/>
          </p:nvPr>
        </p:nvSpPr>
        <p:spPr>
          <a:xfrm>
            <a:off x="958323" y="958790"/>
            <a:ext cx="5357715" cy="5360274"/>
          </a:xfrm>
        </p:spPr>
        <p:txBody>
          <a:bodyPr vert="horz" lIns="137160" tIns="68580" rIns="137160" bIns="68580" rtlCol="0" anchor="b">
            <a:normAutofit/>
          </a:bodyPr>
          <a:lstStyle/>
          <a:p>
            <a:r>
              <a:rPr lang="en-GB" sz="9150"/>
              <a:t>The format for each MIM</a:t>
            </a:r>
          </a:p>
        </p:txBody>
      </p:sp>
      <p:sp>
        <p:nvSpPr>
          <p:cNvPr id="8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8" y="6613901"/>
            <a:ext cx="4882643" cy="27432"/>
          </a:xfrm>
          <a:custGeom>
            <a:avLst/>
            <a:gdLst>
              <a:gd name="connsiteX0" fmla="*/ 0 w 4882643"/>
              <a:gd name="connsiteY0" fmla="*/ 0 h 27432"/>
              <a:gd name="connsiteX1" fmla="*/ 648694 w 4882643"/>
              <a:gd name="connsiteY1" fmla="*/ 0 h 27432"/>
              <a:gd name="connsiteX2" fmla="*/ 1199735 w 4882643"/>
              <a:gd name="connsiteY2" fmla="*/ 0 h 27432"/>
              <a:gd name="connsiteX3" fmla="*/ 1799603 w 4882643"/>
              <a:gd name="connsiteY3" fmla="*/ 0 h 27432"/>
              <a:gd name="connsiteX4" fmla="*/ 2545950 w 4882643"/>
              <a:gd name="connsiteY4" fmla="*/ 0 h 27432"/>
              <a:gd name="connsiteX5" fmla="*/ 3194644 w 4882643"/>
              <a:gd name="connsiteY5" fmla="*/ 0 h 27432"/>
              <a:gd name="connsiteX6" fmla="*/ 3794511 w 4882643"/>
              <a:gd name="connsiteY6" fmla="*/ 0 h 27432"/>
              <a:gd name="connsiteX7" fmla="*/ 4882643 w 4882643"/>
              <a:gd name="connsiteY7" fmla="*/ 0 h 27432"/>
              <a:gd name="connsiteX8" fmla="*/ 4882643 w 4882643"/>
              <a:gd name="connsiteY8" fmla="*/ 27432 h 27432"/>
              <a:gd name="connsiteX9" fmla="*/ 4185123 w 4882643"/>
              <a:gd name="connsiteY9" fmla="*/ 27432 h 27432"/>
              <a:gd name="connsiteX10" fmla="*/ 3585255 w 4882643"/>
              <a:gd name="connsiteY10" fmla="*/ 27432 h 27432"/>
              <a:gd name="connsiteX11" fmla="*/ 2790082 w 4882643"/>
              <a:gd name="connsiteY11" fmla="*/ 27432 h 27432"/>
              <a:gd name="connsiteX12" fmla="*/ 2141388 w 4882643"/>
              <a:gd name="connsiteY12" fmla="*/ 27432 h 27432"/>
              <a:gd name="connsiteX13" fmla="*/ 1590347 w 4882643"/>
              <a:gd name="connsiteY13" fmla="*/ 27432 h 27432"/>
              <a:gd name="connsiteX14" fmla="*/ 844000 w 4882643"/>
              <a:gd name="connsiteY14" fmla="*/ 27432 h 27432"/>
              <a:gd name="connsiteX15" fmla="*/ 0 w 4882643"/>
              <a:gd name="connsiteY15" fmla="*/ 27432 h 27432"/>
              <a:gd name="connsiteX16" fmla="*/ 0 w 4882643"/>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3" h="27432" fill="none" extrusionOk="0">
                <a:moveTo>
                  <a:pt x="0" y="0"/>
                </a:moveTo>
                <a:cubicBezTo>
                  <a:pt x="283896" y="15806"/>
                  <a:pt x="476914" y="-5705"/>
                  <a:pt x="648694" y="0"/>
                </a:cubicBezTo>
                <a:cubicBezTo>
                  <a:pt x="820474" y="5705"/>
                  <a:pt x="992491" y="-2560"/>
                  <a:pt x="1199735" y="0"/>
                </a:cubicBezTo>
                <a:cubicBezTo>
                  <a:pt x="1406979" y="2560"/>
                  <a:pt x="1528095" y="-12950"/>
                  <a:pt x="1799603" y="0"/>
                </a:cubicBezTo>
                <a:cubicBezTo>
                  <a:pt x="2071111" y="12950"/>
                  <a:pt x="2220858" y="34016"/>
                  <a:pt x="2545950" y="0"/>
                </a:cubicBezTo>
                <a:cubicBezTo>
                  <a:pt x="2871042" y="-34016"/>
                  <a:pt x="2930968" y="-6551"/>
                  <a:pt x="3194644" y="0"/>
                </a:cubicBezTo>
                <a:cubicBezTo>
                  <a:pt x="3458320" y="6551"/>
                  <a:pt x="3590720" y="-27970"/>
                  <a:pt x="3794511" y="0"/>
                </a:cubicBezTo>
                <a:cubicBezTo>
                  <a:pt x="3998302" y="27970"/>
                  <a:pt x="4343091" y="-39667"/>
                  <a:pt x="4882643" y="0"/>
                </a:cubicBezTo>
                <a:cubicBezTo>
                  <a:pt x="4881670" y="8304"/>
                  <a:pt x="4882165" y="21512"/>
                  <a:pt x="4882643" y="27432"/>
                </a:cubicBezTo>
                <a:cubicBezTo>
                  <a:pt x="4608565" y="7308"/>
                  <a:pt x="4394313" y="56256"/>
                  <a:pt x="4185123" y="27432"/>
                </a:cubicBezTo>
                <a:cubicBezTo>
                  <a:pt x="3975933" y="-1392"/>
                  <a:pt x="3827784" y="51583"/>
                  <a:pt x="3585255" y="27432"/>
                </a:cubicBezTo>
                <a:cubicBezTo>
                  <a:pt x="3342726" y="3281"/>
                  <a:pt x="3165016" y="17373"/>
                  <a:pt x="2790082" y="27432"/>
                </a:cubicBezTo>
                <a:cubicBezTo>
                  <a:pt x="2415148" y="37491"/>
                  <a:pt x="2453831" y="6816"/>
                  <a:pt x="2141388" y="27432"/>
                </a:cubicBezTo>
                <a:cubicBezTo>
                  <a:pt x="1828945" y="48048"/>
                  <a:pt x="1774220" y="17790"/>
                  <a:pt x="1590347" y="27432"/>
                </a:cubicBezTo>
                <a:cubicBezTo>
                  <a:pt x="1406474" y="37074"/>
                  <a:pt x="1201052" y="19505"/>
                  <a:pt x="844000" y="27432"/>
                </a:cubicBezTo>
                <a:cubicBezTo>
                  <a:pt x="486948" y="35359"/>
                  <a:pt x="322314" y="2648"/>
                  <a:pt x="0" y="27432"/>
                </a:cubicBezTo>
                <a:cubicBezTo>
                  <a:pt x="-1048" y="14992"/>
                  <a:pt x="-1120" y="7447"/>
                  <a:pt x="0" y="0"/>
                </a:cubicBezTo>
                <a:close/>
              </a:path>
              <a:path w="4882643"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88661" y="2834"/>
                  <a:pt x="4087470" y="0"/>
                </a:cubicBezTo>
                <a:cubicBezTo>
                  <a:pt x="4286279" y="-2834"/>
                  <a:pt x="4487998" y="-16222"/>
                  <a:pt x="4882643" y="0"/>
                </a:cubicBezTo>
                <a:cubicBezTo>
                  <a:pt x="4883128" y="9333"/>
                  <a:pt x="4883921" y="19699"/>
                  <a:pt x="4882643" y="27432"/>
                </a:cubicBezTo>
                <a:cubicBezTo>
                  <a:pt x="4667376" y="-2450"/>
                  <a:pt x="4461025" y="35687"/>
                  <a:pt x="4282775" y="27432"/>
                </a:cubicBezTo>
                <a:cubicBezTo>
                  <a:pt x="4104525" y="19177"/>
                  <a:pt x="3780696" y="33566"/>
                  <a:pt x="3585255" y="27432"/>
                </a:cubicBezTo>
                <a:cubicBezTo>
                  <a:pt x="3389814" y="21298"/>
                  <a:pt x="3084642" y="41802"/>
                  <a:pt x="2887735" y="27432"/>
                </a:cubicBezTo>
                <a:cubicBezTo>
                  <a:pt x="2690828" y="13062"/>
                  <a:pt x="2491614" y="5294"/>
                  <a:pt x="2239041" y="27432"/>
                </a:cubicBezTo>
                <a:cubicBezTo>
                  <a:pt x="1986468" y="49570"/>
                  <a:pt x="1797467" y="64547"/>
                  <a:pt x="1443867" y="27432"/>
                </a:cubicBezTo>
                <a:cubicBezTo>
                  <a:pt x="1090267" y="-9683"/>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1F4D3180-DB7C-FDFC-C4F6-A6FC0A1C4DDA}"/>
              </a:ext>
            </a:extLst>
          </p:cNvPr>
          <p:cNvPicPr>
            <a:picLocks noChangeAspect="1"/>
          </p:cNvPicPr>
          <p:nvPr/>
        </p:nvPicPr>
        <p:blipFill>
          <a:blip r:embed="rId2"/>
          <a:stretch>
            <a:fillRect/>
          </a:stretch>
        </p:blipFill>
        <p:spPr>
          <a:xfrm>
            <a:off x="6504469" y="558522"/>
            <a:ext cx="11595101" cy="8325612"/>
          </a:xfrm>
          <a:prstGeom prst="rect">
            <a:avLst/>
          </a:prstGeom>
        </p:spPr>
      </p:pic>
      <p:sp>
        <p:nvSpPr>
          <p:cNvPr id="5" name="TextBox 4">
            <a:extLst>
              <a:ext uri="{FF2B5EF4-FFF2-40B4-BE49-F238E27FC236}">
                <a16:creationId xmlns:a16="http://schemas.microsoft.com/office/drawing/2014/main" id="{274B4088-54EF-C27A-908A-2A1D75C2374E}"/>
              </a:ext>
            </a:extLst>
          </p:cNvPr>
          <p:cNvSpPr txBox="1"/>
          <p:nvPr/>
        </p:nvSpPr>
        <p:spPr>
          <a:xfrm>
            <a:off x="3398520" y="9123369"/>
            <a:ext cx="11490960" cy="507831"/>
          </a:xfrm>
          <a:prstGeom prst="rect">
            <a:avLst/>
          </a:prstGeom>
          <a:noFill/>
        </p:spPr>
        <p:txBody>
          <a:bodyPr wrap="square" rtlCol="0">
            <a:spAutoFit/>
          </a:bodyPr>
          <a:lstStyle/>
          <a:p>
            <a:pPr defTabSz="1371600">
              <a:buClrTx/>
            </a:pPr>
            <a:r>
              <a:rPr lang="en-GB" sz="2700" kern="1200">
                <a:solidFill>
                  <a:prstClr val="black"/>
                </a:solidFill>
                <a:latin typeface="Calibri" panose="020F0502020204030204"/>
                <a:ea typeface="+mn-ea"/>
                <a:cs typeface="+mn-cs"/>
              </a:rPr>
              <a:t>In addition, guidance will be given on conformance and compliance testing</a:t>
            </a:r>
          </a:p>
        </p:txBody>
      </p:sp>
    </p:spTree>
    <p:extLst>
      <p:ext uri="{BB962C8B-B14F-4D97-AF65-F5344CB8AC3E}">
        <p14:creationId xmlns:p14="http://schemas.microsoft.com/office/powerpoint/2010/main" val="3702448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0182BD11-97B9-815A-DDDB-DAAB4C1A6F6B}"/>
              </a:ext>
            </a:extLst>
          </p:cNvPr>
          <p:cNvSpPr>
            <a:spLocks noGrp="1"/>
          </p:cNvSpPr>
          <p:nvPr>
            <p:ph type="title"/>
          </p:nvPr>
        </p:nvSpPr>
        <p:spPr>
          <a:xfrm>
            <a:off x="1335507" y="960120"/>
            <a:ext cx="5601021" cy="5349240"/>
          </a:xfrm>
        </p:spPr>
        <p:txBody>
          <a:bodyPr vert="horz" lIns="137160" tIns="68580" rIns="137160" bIns="68580" rtlCol="0" anchor="b">
            <a:normAutofit/>
          </a:bodyPr>
          <a:lstStyle/>
          <a:p>
            <a:r>
              <a:rPr lang="en-GB" sz="8100"/>
              <a:t>Questions? Comments?</a:t>
            </a:r>
          </a:p>
        </p:txBody>
      </p:sp>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5507" y="661390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700" kern="1200">
              <a:solidFill>
                <a:prstClr val="white"/>
              </a:solidFill>
              <a:latin typeface="Calibri" panose="020F0502020204030204"/>
            </a:endParaRPr>
          </a:p>
        </p:txBody>
      </p:sp>
      <p:pic>
        <p:nvPicPr>
          <p:cNvPr id="7" name="Picture 6" descr="Yellow and blue symbols">
            <a:extLst>
              <a:ext uri="{FF2B5EF4-FFF2-40B4-BE49-F238E27FC236}">
                <a16:creationId xmlns:a16="http://schemas.microsoft.com/office/drawing/2014/main" id="{80579321-8F31-4894-4A75-9E8080DB9C89}"/>
              </a:ext>
            </a:extLst>
          </p:cNvPr>
          <p:cNvPicPr>
            <a:picLocks noChangeAspect="1"/>
          </p:cNvPicPr>
          <p:nvPr/>
        </p:nvPicPr>
        <p:blipFill rotWithShape="1">
          <a:blip r:embed="rId2"/>
          <a:srcRect l="9056" r="14213" b="1"/>
          <a:stretch/>
        </p:blipFill>
        <p:spPr>
          <a:xfrm>
            <a:off x="7967554" y="15"/>
            <a:ext cx="10318163" cy="1028698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6188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DBC-E3A0-66DE-4877-7E2133982A24}"/>
              </a:ext>
            </a:extLst>
          </p:cNvPr>
          <p:cNvSpPr>
            <a:spLocks noGrp="1"/>
          </p:cNvSpPr>
          <p:nvPr>
            <p:ph type="title"/>
          </p:nvPr>
        </p:nvSpPr>
        <p:spPr/>
        <p:txBody>
          <a:bodyPr>
            <a:normAutofit/>
          </a:bodyPr>
          <a:lstStyle/>
          <a:p>
            <a:r>
              <a:rPr lang="en-BE">
                <a:solidFill>
                  <a:schemeClr val="accent4"/>
                </a:solidFill>
                <a:latin typeface="Open Sans" panose="020B0606030504020204" pitchFamily="34" charset="0"/>
              </a:rPr>
              <a:t>Means, pace and scale </a:t>
            </a:r>
            <a:r>
              <a:rPr lang="en-BE">
                <a:latin typeface="Open Sans" panose="020B0606030504020204" pitchFamily="34" charset="0"/>
              </a:rPr>
              <a:t>of the transition</a:t>
            </a:r>
            <a:endParaRPr lang="en-GB">
              <a:latin typeface="Open Sans" panose="020B0606030504020204" pitchFamily="34" charset="0"/>
            </a:endParaRPr>
          </a:p>
        </p:txBody>
      </p:sp>
      <p:sp>
        <p:nvSpPr>
          <p:cNvPr id="3" name="Content Placeholder 2">
            <a:extLst>
              <a:ext uri="{FF2B5EF4-FFF2-40B4-BE49-F238E27FC236}">
                <a16:creationId xmlns:a16="http://schemas.microsoft.com/office/drawing/2014/main" id="{CD795B3D-4348-E5F7-85C9-8319FD0F1E31}"/>
              </a:ext>
            </a:extLst>
          </p:cNvPr>
          <p:cNvSpPr>
            <a:spLocks noGrp="1"/>
          </p:cNvSpPr>
          <p:nvPr>
            <p:ph idx="4294967295"/>
          </p:nvPr>
        </p:nvSpPr>
        <p:spPr>
          <a:xfrm>
            <a:off x="853440" y="2712085"/>
            <a:ext cx="14615160" cy="6543675"/>
          </a:xfrm>
        </p:spPr>
        <p:txBody>
          <a:bodyPr>
            <a:normAutofit/>
          </a:bodyPr>
          <a:lstStyle/>
          <a:p>
            <a:r>
              <a:rPr lang="en-BE" sz="3600"/>
              <a:t>The </a:t>
            </a:r>
            <a:r>
              <a:rPr lang="en-BE" sz="3600" b="1"/>
              <a:t>EU Green Deal </a:t>
            </a:r>
            <a:r>
              <a:rPr lang="en-BE" sz="3600"/>
              <a:t>set to to make Europe the first climate neutral continent by 2050</a:t>
            </a:r>
          </a:p>
          <a:p>
            <a:pPr marL="1114425" lvl="1" indent="-428625">
              <a:buFont typeface="Arial" panose="020B0604020202020204" pitchFamily="34" charset="0"/>
              <a:buChar char="•"/>
            </a:pPr>
            <a:r>
              <a:rPr lang="en-BE" sz="3000"/>
              <a:t>Binding climate </a:t>
            </a:r>
            <a:r>
              <a:rPr lang="en-BE" sz="3000" b="1"/>
              <a:t>targets</a:t>
            </a:r>
          </a:p>
          <a:p>
            <a:pPr marL="1114425" lvl="1" indent="-428625">
              <a:buFont typeface="Arial" panose="020B0604020202020204" pitchFamily="34" charset="0"/>
              <a:buChar char="•"/>
            </a:pPr>
            <a:r>
              <a:rPr lang="en-BE" sz="3000" b="1"/>
              <a:t>Investments</a:t>
            </a:r>
          </a:p>
          <a:p>
            <a:pPr marL="1114425" lvl="1" indent="-428625">
              <a:buFont typeface="Arial" panose="020B0604020202020204" pitchFamily="34" charset="0"/>
              <a:buChar char="•"/>
            </a:pPr>
            <a:r>
              <a:rPr lang="en-BE" sz="3000"/>
              <a:t>Attention to </a:t>
            </a:r>
            <a:r>
              <a:rPr lang="en-GB" sz="3000"/>
              <a:t>ensure that the process benefits all parts of society and supports the citizens and </a:t>
            </a:r>
            <a:r>
              <a:rPr lang="en-BE" sz="3000"/>
              <a:t>territories</a:t>
            </a:r>
            <a:r>
              <a:rPr lang="en-GB" sz="3000"/>
              <a:t> most exposed to the costs of decarbonisation</a:t>
            </a:r>
            <a:r>
              <a:rPr lang="en-BE" sz="3000"/>
              <a:t> (</a:t>
            </a:r>
            <a:r>
              <a:rPr lang="en-BE" sz="3000" b="1"/>
              <a:t>Just transition</a:t>
            </a:r>
            <a:r>
              <a:rPr lang="en-BE" sz="3000"/>
              <a:t>)</a:t>
            </a:r>
          </a:p>
          <a:p>
            <a:pPr marL="1114425" lvl="1" indent="-428625">
              <a:buFont typeface="Arial" panose="020B0604020202020204" pitchFamily="34" charset="0"/>
              <a:buChar char="•"/>
            </a:pPr>
            <a:endParaRPr lang="en-BE" sz="3000"/>
          </a:p>
          <a:p>
            <a:pPr marL="0" lvl="1"/>
            <a:r>
              <a:rPr lang="en-BE" sz="3600" b="1"/>
              <a:t>C</a:t>
            </a:r>
            <a:r>
              <a:rPr lang="en-GB" sz="3600" b="1" err="1"/>
              <a:t>ompanies</a:t>
            </a:r>
            <a:r>
              <a:rPr lang="en-GB" sz="3600" b="1"/>
              <a:t> and c</a:t>
            </a:r>
            <a:r>
              <a:rPr lang="en-BE" sz="3600" b="1"/>
              <a:t>ities </a:t>
            </a:r>
            <a:r>
              <a:rPr lang="en-BE" sz="3600"/>
              <a:t>are adapting</a:t>
            </a:r>
            <a:r>
              <a:rPr lang="en-GB" sz="3600"/>
              <a:t> to reduce climate risk</a:t>
            </a:r>
            <a:r>
              <a:rPr lang="en-BE" sz="3600"/>
              <a:t>...</a:t>
            </a:r>
          </a:p>
          <a:p>
            <a:r>
              <a:rPr lang="en-BE" sz="3600"/>
              <a:t>...but </a:t>
            </a:r>
            <a:r>
              <a:rPr lang="en-GB" sz="3600"/>
              <a:t>the </a:t>
            </a:r>
            <a:r>
              <a:rPr lang="en-GB" sz="3600" b="1"/>
              <a:t>pace and scale of adaptation need to significantly increase</a:t>
            </a:r>
            <a:r>
              <a:rPr lang="en-BE" sz="3600" b="1"/>
              <a:t>.</a:t>
            </a:r>
          </a:p>
        </p:txBody>
      </p:sp>
    </p:spTree>
    <p:extLst>
      <p:ext uri="{BB962C8B-B14F-4D97-AF65-F5344CB8AC3E}">
        <p14:creationId xmlns:p14="http://schemas.microsoft.com/office/powerpoint/2010/main" val="2436420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5765A8-34C1-CBE7-6805-4B5027F9B62B}"/>
              </a:ext>
            </a:extLst>
          </p:cNvPr>
          <p:cNvSpPr txBox="1">
            <a:spLocks/>
          </p:cNvSpPr>
          <p:nvPr/>
        </p:nvSpPr>
        <p:spPr>
          <a:xfrm>
            <a:off x="7740203" y="3489613"/>
            <a:ext cx="9159250" cy="5042926"/>
          </a:xfrm>
          <a:prstGeom prst="rect">
            <a:avLst/>
          </a:prstGeom>
        </p:spPr>
        <p:txBody>
          <a:bodyPr vert="horz" lIns="91440" tIns="45720" rIns="91440" bIns="45720" rtlCol="0" anchor="t">
            <a:normAutofit/>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buClrTx/>
              <a:buFontTx/>
            </a:pPr>
            <a:r>
              <a:rPr lang="en-US" sz="6600">
                <a:solidFill>
                  <a:schemeClr val="tx1"/>
                </a:solidFill>
                <a:latin typeface="+mj-lt"/>
                <a:ea typeface="+mj-ea"/>
                <a:cs typeface="+mj-cs"/>
              </a:rPr>
              <a:t>Speaker 2: </a:t>
            </a:r>
            <a:br>
              <a:rPr lang="en-US" sz="6600">
                <a:solidFill>
                  <a:schemeClr val="tx1"/>
                </a:solidFill>
                <a:latin typeface="+mj-lt"/>
                <a:ea typeface="+mj-ea"/>
                <a:cs typeface="+mj-cs"/>
              </a:rPr>
            </a:br>
            <a:r>
              <a:rPr lang="en-US" sz="6600" b="0">
                <a:solidFill>
                  <a:schemeClr val="tx1"/>
                </a:solidFill>
                <a:latin typeface="+mj-lt"/>
                <a:ea typeface="+mj-ea"/>
                <a:cs typeface="+mj-cs"/>
              </a:rPr>
              <a:t>Ward </a:t>
            </a:r>
            <a:r>
              <a:rPr lang="en-US" sz="6600" b="0" err="1">
                <a:solidFill>
                  <a:schemeClr val="tx1"/>
                </a:solidFill>
                <a:latin typeface="+mj-lt"/>
                <a:ea typeface="+mj-ea"/>
                <a:cs typeface="+mj-cs"/>
              </a:rPr>
              <a:t>Steeman</a:t>
            </a:r>
            <a:br>
              <a:rPr lang="en-US" sz="6600" b="0">
                <a:solidFill>
                  <a:schemeClr val="tx1"/>
                </a:solidFill>
                <a:latin typeface="+mj-lt"/>
                <a:ea typeface="+mj-ea"/>
                <a:cs typeface="+mj-cs"/>
              </a:rPr>
            </a:br>
            <a:br>
              <a:rPr lang="en-US" sz="6600" b="0">
                <a:solidFill>
                  <a:schemeClr val="tx1"/>
                </a:solidFill>
                <a:latin typeface="+mj-lt"/>
                <a:ea typeface="+mj-ea"/>
                <a:cs typeface="+mj-cs"/>
              </a:rPr>
            </a:br>
            <a:r>
              <a:rPr lang="en-US" sz="3200" b="0">
                <a:solidFill>
                  <a:schemeClr val="tx1"/>
                </a:solidFill>
                <a:latin typeface="+mj-lt"/>
                <a:ea typeface="+mj-ea"/>
                <a:cs typeface="+mj-cs"/>
              </a:rPr>
              <a:t>IT &amp; Smart Cities Project Manager</a:t>
            </a:r>
            <a:endParaRPr lang="en-US" sz="6600" b="0">
              <a:solidFill>
                <a:schemeClr val="tx1"/>
              </a:solidFill>
              <a:latin typeface="+mj-lt"/>
              <a:ea typeface="+mj-ea"/>
              <a:cs typeface="+mj-cs"/>
            </a:endParaRPr>
          </a:p>
        </p:txBody>
      </p:sp>
      <p:pic>
        <p:nvPicPr>
          <p:cNvPr id="18" name="Picture 17" descr="A person wearing glasses and a sweater&#10;&#10;Description automatically generated">
            <a:extLst>
              <a:ext uri="{FF2B5EF4-FFF2-40B4-BE49-F238E27FC236}">
                <a16:creationId xmlns:a16="http://schemas.microsoft.com/office/drawing/2014/main" id="{7633B988-6CFC-83AF-B825-A701EC20588B}"/>
              </a:ext>
            </a:extLst>
          </p:cNvPr>
          <p:cNvPicPr>
            <a:picLocks noChangeAspect="1"/>
          </p:cNvPicPr>
          <p:nvPr/>
        </p:nvPicPr>
        <p:blipFill>
          <a:blip r:embed="rId2"/>
          <a:stretch>
            <a:fillRect/>
          </a:stretch>
        </p:blipFill>
        <p:spPr>
          <a:xfrm>
            <a:off x="1701353" y="3013876"/>
            <a:ext cx="4762500" cy="5994400"/>
          </a:xfrm>
          <a:prstGeom prst="rect">
            <a:avLst/>
          </a:prstGeom>
        </p:spPr>
      </p:pic>
    </p:spTree>
    <p:extLst>
      <p:ext uri="{BB962C8B-B14F-4D97-AF65-F5344CB8AC3E}">
        <p14:creationId xmlns:p14="http://schemas.microsoft.com/office/powerpoint/2010/main" val="2772520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FE2640-EA1C-4BB5-B933-99668AF3D4D4}"/>
              </a:ext>
            </a:extLst>
          </p:cNvPr>
          <p:cNvPicPr>
            <a:picLocks noChangeAspect="1"/>
          </p:cNvPicPr>
          <p:nvPr/>
        </p:nvPicPr>
        <p:blipFill>
          <a:blip r:embed="rId2">
            <a:alphaModFix/>
          </a:blip>
          <a:stretch>
            <a:fillRect/>
          </a:stretch>
        </p:blipFill>
        <p:spPr>
          <a:xfrm>
            <a:off x="7998488" y="4499150"/>
            <a:ext cx="10289513" cy="5787851"/>
          </a:xfrm>
          <a:prstGeom prst="rect">
            <a:avLst/>
          </a:prstGeom>
          <a:noFill/>
        </p:spPr>
      </p:pic>
      <p:pic>
        <p:nvPicPr>
          <p:cNvPr id="12" name="Afbeelding 11">
            <a:extLst>
              <a:ext uri="{FF2B5EF4-FFF2-40B4-BE49-F238E27FC236}">
                <a16:creationId xmlns:a16="http://schemas.microsoft.com/office/drawing/2014/main" id="{C96DCB78-1986-48B6-B48A-3235F454C33C}"/>
              </a:ext>
            </a:extLst>
          </p:cNvPr>
          <p:cNvPicPr>
            <a:picLocks noChangeAspect="1"/>
          </p:cNvPicPr>
          <p:nvPr/>
        </p:nvPicPr>
        <p:blipFill>
          <a:blip r:embed="rId3"/>
          <a:stretch>
            <a:fillRect/>
          </a:stretch>
        </p:blipFill>
        <p:spPr>
          <a:xfrm>
            <a:off x="7998486" y="1010975"/>
            <a:ext cx="10289514" cy="3200678"/>
          </a:xfrm>
          <a:prstGeom prst="rect">
            <a:avLst/>
          </a:prstGeom>
        </p:spPr>
      </p:pic>
      <p:sp>
        <p:nvSpPr>
          <p:cNvPr id="14" name="Tekstvak 13">
            <a:extLst>
              <a:ext uri="{FF2B5EF4-FFF2-40B4-BE49-F238E27FC236}">
                <a16:creationId xmlns:a16="http://schemas.microsoft.com/office/drawing/2014/main" id="{F5B2901B-10B1-4E11-81B7-91166ED42A40}"/>
              </a:ext>
            </a:extLst>
          </p:cNvPr>
          <p:cNvSpPr txBox="1"/>
          <p:nvPr/>
        </p:nvSpPr>
        <p:spPr>
          <a:xfrm>
            <a:off x="1778557" y="4211652"/>
            <a:ext cx="5365820" cy="2862322"/>
          </a:xfrm>
          <a:prstGeom prst="rect">
            <a:avLst/>
          </a:prstGeom>
          <a:noFill/>
        </p:spPr>
        <p:txBody>
          <a:bodyPr wrap="square" rtlCol="0">
            <a:spAutoFit/>
          </a:bodyPr>
          <a:lstStyle/>
          <a:p>
            <a:pPr defTabSz="1371600">
              <a:buClrTx/>
            </a:pPr>
            <a:r>
              <a:rPr lang="nl-BE" sz="6000" b="1" kern="1200">
                <a:solidFill>
                  <a:srgbClr val="1E1A34"/>
                </a:solidFill>
                <a:latin typeface="Arial" panose="020B0604020202020204" pitchFamily="34" charset="0"/>
                <a:ea typeface="+mn-ea"/>
                <a:cs typeface="Arial" panose="020B0604020202020204" pitchFamily="34" charset="0"/>
              </a:rPr>
              <a:t>From Thermocar to Therm’ai’</a:t>
            </a:r>
          </a:p>
        </p:txBody>
      </p:sp>
      <p:sp>
        <p:nvSpPr>
          <p:cNvPr id="2" name="Tekstvak 13">
            <a:extLst>
              <a:ext uri="{FF2B5EF4-FFF2-40B4-BE49-F238E27FC236}">
                <a16:creationId xmlns:a16="http://schemas.microsoft.com/office/drawing/2014/main" id="{9EC2C52C-5F7C-3A32-52CD-55DB8FA77C7E}"/>
              </a:ext>
            </a:extLst>
          </p:cNvPr>
          <p:cNvSpPr txBox="1"/>
          <p:nvPr/>
        </p:nvSpPr>
        <p:spPr>
          <a:xfrm>
            <a:off x="1897825" y="7523975"/>
            <a:ext cx="5365820" cy="738664"/>
          </a:xfrm>
          <a:prstGeom prst="rect">
            <a:avLst/>
          </a:prstGeom>
          <a:noFill/>
        </p:spPr>
        <p:txBody>
          <a:bodyPr wrap="square" rtlCol="0">
            <a:spAutoFit/>
          </a:bodyPr>
          <a:lstStyle/>
          <a:p>
            <a:pPr defTabSz="1371600">
              <a:buClrTx/>
            </a:pPr>
            <a:r>
              <a:rPr lang="nl-BE" sz="4200" kern="1200">
                <a:solidFill>
                  <a:srgbClr val="1E1A34"/>
                </a:solidFill>
                <a:latin typeface="Arial" panose="020B0604020202020204" pitchFamily="34" charset="0"/>
                <a:ea typeface="+mn-ea"/>
                <a:cs typeface="Arial" panose="020B0604020202020204" pitchFamily="34" charset="0"/>
              </a:rPr>
              <a:t>Ward Steeman</a:t>
            </a:r>
          </a:p>
        </p:txBody>
      </p:sp>
    </p:spTree>
    <p:extLst>
      <p:ext uri="{BB962C8B-B14F-4D97-AF65-F5344CB8AC3E}">
        <p14:creationId xmlns:p14="http://schemas.microsoft.com/office/powerpoint/2010/main" val="3581609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B96ABC1-27D8-40FA-A0AC-A27F221A151E}"/>
              </a:ext>
            </a:extLst>
          </p:cNvPr>
          <p:cNvPicPr>
            <a:picLocks noChangeAspect="1"/>
          </p:cNvPicPr>
          <p:nvPr/>
        </p:nvPicPr>
        <p:blipFill>
          <a:blip r:embed="rId2"/>
          <a:stretch>
            <a:fillRect/>
          </a:stretch>
        </p:blipFill>
        <p:spPr>
          <a:xfrm>
            <a:off x="3414385" y="2124187"/>
            <a:ext cx="6309908" cy="6867740"/>
          </a:xfrm>
          <a:prstGeom prst="rect">
            <a:avLst/>
          </a:prstGeom>
        </p:spPr>
      </p:pic>
      <p:sp>
        <p:nvSpPr>
          <p:cNvPr id="15" name="Tekstvak 14">
            <a:extLst>
              <a:ext uri="{FF2B5EF4-FFF2-40B4-BE49-F238E27FC236}">
                <a16:creationId xmlns:a16="http://schemas.microsoft.com/office/drawing/2014/main" id="{787EC78E-51BE-4D6A-9AAE-2D27CBD3EF4C}"/>
              </a:ext>
            </a:extLst>
          </p:cNvPr>
          <p:cNvSpPr txBox="1"/>
          <p:nvPr/>
        </p:nvSpPr>
        <p:spPr>
          <a:xfrm>
            <a:off x="11759484" y="1936722"/>
            <a:ext cx="5139732" cy="7571303"/>
          </a:xfrm>
          <a:prstGeom prst="rect">
            <a:avLst/>
          </a:prstGeom>
          <a:noFill/>
        </p:spPr>
        <p:txBody>
          <a:bodyPr wrap="square" rtlCol="0">
            <a:spAutoFit/>
          </a:bodyPr>
          <a:lstStyle/>
          <a:p>
            <a:pPr defTabSz="1371600">
              <a:buClrTx/>
            </a:pPr>
            <a:r>
              <a:rPr lang="nl-BE" sz="2700" b="1" kern="1200">
                <a:solidFill>
                  <a:srgbClr val="1E1A34"/>
                </a:solidFill>
                <a:latin typeface="Arial" panose="020B0604020202020204" pitchFamily="34" charset="0"/>
                <a:ea typeface="+mn-ea"/>
                <a:cs typeface="Arial" panose="020B0604020202020204" pitchFamily="34" charset="0"/>
              </a:rPr>
              <a:t>West-Vlaamse Intercommunale</a:t>
            </a:r>
          </a:p>
          <a:p>
            <a:pPr defTabSz="1371600">
              <a:buClrTx/>
            </a:pPr>
            <a:endParaRPr lang="nl-BE" sz="2700" b="1" kern="1200">
              <a:solidFill>
                <a:srgbClr val="1E1A34"/>
              </a:solidFill>
              <a:latin typeface="Arial" panose="020B0604020202020204" pitchFamily="34" charset="0"/>
              <a:ea typeface="+mn-ea"/>
              <a:cs typeface="Arial" panose="020B0604020202020204" pitchFamily="34" charset="0"/>
            </a:endParaRPr>
          </a:p>
          <a:p>
            <a:pPr defTabSz="1371600">
              <a:buClrTx/>
            </a:pPr>
            <a:endParaRPr lang="nl-BE" sz="2700" b="1" kern="1200">
              <a:solidFill>
                <a:srgbClr val="1E1A34"/>
              </a:solidFill>
              <a:latin typeface="Arial" panose="020B0604020202020204" pitchFamily="34" charset="0"/>
              <a:ea typeface="+mn-ea"/>
              <a:cs typeface="Arial" panose="020B0604020202020204" pitchFamily="34" charset="0"/>
            </a:endParaRPr>
          </a:p>
          <a:p>
            <a:pPr defTabSz="1371600">
              <a:buClrTx/>
            </a:pPr>
            <a:r>
              <a:rPr lang="nl-BE" sz="2700" b="1" kern="1200">
                <a:solidFill>
                  <a:srgbClr val="1E1A34"/>
                </a:solidFill>
                <a:latin typeface="Arial" panose="020B0604020202020204" pitchFamily="34" charset="0"/>
                <a:ea typeface="+mn-ea"/>
                <a:cs typeface="Arial" panose="020B0604020202020204" pitchFamily="34" charset="0"/>
              </a:rPr>
              <a:t>intermunicipal company</a:t>
            </a:r>
          </a:p>
          <a:p>
            <a:pPr defTabSz="1371600">
              <a:buClrTx/>
            </a:pPr>
            <a:endParaRPr lang="nl-BE" sz="2700" kern="1200">
              <a:solidFill>
                <a:srgbClr val="1E1A34"/>
              </a:solidFill>
              <a:latin typeface="Arial" panose="020B0604020202020204" pitchFamily="34" charset="0"/>
              <a:ea typeface="+mn-ea"/>
              <a:cs typeface="Arial" panose="020B0604020202020204" pitchFamily="34" charset="0"/>
            </a:endParaRPr>
          </a:p>
          <a:p>
            <a:pPr defTabSz="1371600">
              <a:buClrTx/>
            </a:pPr>
            <a:r>
              <a:rPr lang="nl-BE" sz="2700" b="1" kern="1200">
                <a:solidFill>
                  <a:srgbClr val="1E1A34"/>
                </a:solidFill>
                <a:latin typeface="Arial" panose="020B0604020202020204" pitchFamily="34" charset="0"/>
                <a:ea typeface="+mn-ea"/>
                <a:cs typeface="Arial" panose="020B0604020202020204" pitchFamily="34" charset="0"/>
              </a:rPr>
              <a:t>Services</a:t>
            </a:r>
            <a:r>
              <a:rPr lang="nl-BE" sz="2700" kern="1200">
                <a:solidFill>
                  <a:srgbClr val="1E1A34"/>
                </a:solidFill>
                <a:latin typeface="Arial" panose="020B0604020202020204" pitchFamily="34" charset="0"/>
                <a:ea typeface="+mn-ea"/>
                <a:cs typeface="Arial" panose="020B0604020202020204" pitchFamily="34" charset="0"/>
              </a:rPr>
              <a:t> and </a:t>
            </a:r>
            <a:r>
              <a:rPr lang="nl-BE" sz="2700" b="1" kern="1200" err="1">
                <a:solidFill>
                  <a:srgbClr val="1E1A34"/>
                </a:solidFill>
                <a:latin typeface="Arial" panose="020B0604020202020204" pitchFamily="34" charset="0"/>
                <a:ea typeface="+mn-ea"/>
                <a:cs typeface="Arial" panose="020B0604020202020204" pitchFamily="34" charset="0"/>
              </a:rPr>
              <a:t>investments</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that</a:t>
            </a:r>
            <a:r>
              <a:rPr lang="nl-BE" sz="2700" kern="1200">
                <a:solidFill>
                  <a:srgbClr val="1E1A34"/>
                </a:solidFill>
                <a:latin typeface="Arial" panose="020B0604020202020204" pitchFamily="34" charset="0"/>
                <a:ea typeface="+mn-ea"/>
                <a:cs typeface="Arial" panose="020B0604020202020204" pitchFamily="34" charset="0"/>
              </a:rPr>
              <a:t> support </a:t>
            </a:r>
            <a:r>
              <a:rPr lang="nl-BE" sz="2700" kern="1200" err="1">
                <a:solidFill>
                  <a:srgbClr val="1E1A34"/>
                </a:solidFill>
                <a:latin typeface="Arial" panose="020B0604020202020204" pitchFamily="34" charset="0"/>
                <a:ea typeface="+mn-ea"/>
                <a:cs typeface="Arial" panose="020B0604020202020204" pitchFamily="34" charset="0"/>
              </a:rPr>
              <a:t>local</a:t>
            </a:r>
            <a:r>
              <a:rPr lang="nl-BE" sz="2700" kern="1200">
                <a:solidFill>
                  <a:srgbClr val="1E1A34"/>
                </a:solidFill>
                <a:latin typeface="Arial" panose="020B0604020202020204" pitchFamily="34" charset="0"/>
                <a:ea typeface="+mn-ea"/>
                <a:cs typeface="Arial" panose="020B0604020202020204" pitchFamily="34" charset="0"/>
              </a:rPr>
              <a:t> governments in their </a:t>
            </a:r>
            <a:r>
              <a:rPr lang="nl-BE" sz="2700" b="1" kern="1200" err="1">
                <a:solidFill>
                  <a:srgbClr val="1E1A34"/>
                </a:solidFill>
                <a:latin typeface="Arial" panose="020B0604020202020204" pitchFamily="34" charset="0"/>
                <a:ea typeface="+mn-ea"/>
                <a:cs typeface="Arial" panose="020B0604020202020204" pitchFamily="34" charset="0"/>
              </a:rPr>
              <a:t>transition</a:t>
            </a:r>
            <a:r>
              <a:rPr lang="nl-BE" sz="2700" kern="1200">
                <a:solidFill>
                  <a:srgbClr val="1E1A34"/>
                </a:solidFill>
                <a:latin typeface="Arial" panose="020B0604020202020204" pitchFamily="34" charset="0"/>
                <a:ea typeface="+mn-ea"/>
                <a:cs typeface="Arial" panose="020B0604020202020204" pitchFamily="34" charset="0"/>
              </a:rPr>
              <a:t> to </a:t>
            </a:r>
            <a:r>
              <a:rPr lang="nl-BE" sz="2700" kern="1200" err="1">
                <a:solidFill>
                  <a:srgbClr val="1E1A34"/>
                </a:solidFill>
                <a:latin typeface="Arial" panose="020B0604020202020204" pitchFamily="34" charset="0"/>
                <a:ea typeface="+mn-ea"/>
                <a:cs typeface="Arial" panose="020B0604020202020204" pitchFamily="34" charset="0"/>
              </a:rPr>
              <a:t>sustainability</a:t>
            </a:r>
            <a:r>
              <a:rPr lang="nl-BE" sz="2700" kern="1200">
                <a:solidFill>
                  <a:srgbClr val="1E1A34"/>
                </a:solidFill>
                <a:latin typeface="Arial" panose="020B0604020202020204" pitchFamily="34" charset="0"/>
                <a:ea typeface="+mn-ea"/>
                <a:cs typeface="Arial" panose="020B0604020202020204" pitchFamily="34" charset="0"/>
              </a:rPr>
              <a:t>, clean energy, </a:t>
            </a:r>
            <a:r>
              <a:rPr lang="nl-BE" sz="2700" kern="1200" err="1">
                <a:solidFill>
                  <a:srgbClr val="1E1A34"/>
                </a:solidFill>
                <a:latin typeface="Arial" panose="020B0604020202020204" pitchFamily="34" charset="0"/>
                <a:ea typeface="+mn-ea"/>
                <a:cs typeface="Arial" panose="020B0604020202020204" pitchFamily="34" charset="0"/>
              </a:rPr>
              <a:t>mobility</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housing</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entrepeneurship</a:t>
            </a:r>
            <a:endParaRPr lang="nl-BE" sz="2700" kern="1200">
              <a:solidFill>
                <a:srgbClr val="1E1A34"/>
              </a:solidFill>
              <a:latin typeface="Arial" panose="020B0604020202020204" pitchFamily="34" charset="0"/>
              <a:ea typeface="+mn-ea"/>
              <a:cs typeface="Arial" panose="020B0604020202020204" pitchFamily="34" charset="0"/>
            </a:endParaRPr>
          </a:p>
          <a:p>
            <a:pPr defTabSz="1371600">
              <a:buClrTx/>
            </a:pPr>
            <a:endParaRPr lang="nl-BE" sz="2700" kern="1200">
              <a:solidFill>
                <a:srgbClr val="1E1A34"/>
              </a:solidFill>
              <a:latin typeface="Arial" panose="020B0604020202020204" pitchFamily="34" charset="0"/>
              <a:ea typeface="+mn-ea"/>
              <a:cs typeface="Arial" panose="020B0604020202020204" pitchFamily="34" charset="0"/>
            </a:endParaRPr>
          </a:p>
          <a:p>
            <a:pPr defTabSz="1371600">
              <a:buClrTx/>
            </a:pPr>
            <a:r>
              <a:rPr lang="nl-BE" sz="2700" b="1" kern="1200">
                <a:solidFill>
                  <a:srgbClr val="1E1A34"/>
                </a:solidFill>
                <a:latin typeface="Arial" panose="020B0604020202020204" pitchFamily="34" charset="0"/>
                <a:ea typeface="+mn-ea"/>
                <a:cs typeface="Arial" panose="020B0604020202020204" pitchFamily="34" charset="0"/>
              </a:rPr>
              <a:t>54</a:t>
            </a:r>
            <a:r>
              <a:rPr lang="nl-BE" sz="2700" kern="1200">
                <a:solidFill>
                  <a:srgbClr val="1E1A34"/>
                </a:solidFill>
                <a:latin typeface="Arial" panose="020B0604020202020204" pitchFamily="34" charset="0"/>
                <a:ea typeface="+mn-ea"/>
                <a:cs typeface="Arial" panose="020B0604020202020204" pitchFamily="34" charset="0"/>
              </a:rPr>
              <a:t> municipal governments</a:t>
            </a:r>
          </a:p>
          <a:p>
            <a:pPr defTabSz="1371600">
              <a:buClrTx/>
            </a:pPr>
            <a:endParaRPr lang="nl-BE" sz="2700" kern="1200">
              <a:solidFill>
                <a:srgbClr val="1E1A34"/>
              </a:solidFill>
              <a:latin typeface="Arial" panose="020B0604020202020204" pitchFamily="34" charset="0"/>
              <a:ea typeface="+mn-ea"/>
              <a:cs typeface="Arial" panose="020B0604020202020204" pitchFamily="34" charset="0"/>
            </a:endParaRPr>
          </a:p>
          <a:p>
            <a:pPr defTabSz="1371600">
              <a:buClrTx/>
            </a:pPr>
            <a:r>
              <a:rPr lang="nl-BE" sz="2700" b="1" kern="1200">
                <a:solidFill>
                  <a:srgbClr val="1E1A34"/>
                </a:solidFill>
                <a:latin typeface="Arial" panose="020B0604020202020204" pitchFamily="34" charset="0"/>
                <a:ea typeface="+mn-ea"/>
                <a:cs typeface="Arial" panose="020B0604020202020204" pitchFamily="34" charset="0"/>
              </a:rPr>
              <a:t>Smart City approach</a:t>
            </a:r>
          </a:p>
          <a:p>
            <a:pPr defTabSz="1371600">
              <a:buClrTx/>
            </a:pPr>
            <a:endParaRPr lang="nl-BE" sz="2700" kern="1200">
              <a:solidFill>
                <a:srgbClr val="1E1A34"/>
              </a:solidFill>
              <a:latin typeface="Poppins"/>
              <a:ea typeface="+mn-ea"/>
              <a:cs typeface="+mn-cs"/>
            </a:endParaRPr>
          </a:p>
          <a:p>
            <a:pPr defTabSz="1371600">
              <a:buClrTx/>
            </a:pPr>
            <a:endParaRPr lang="nl-BE" sz="2700" kern="1200">
              <a:solidFill>
                <a:srgbClr val="1E1A34"/>
              </a:solidFill>
              <a:latin typeface="Poppins"/>
              <a:ea typeface="+mn-ea"/>
              <a:cs typeface="+mn-cs"/>
            </a:endParaRPr>
          </a:p>
          <a:p>
            <a:pPr defTabSz="1371600">
              <a:buClrTx/>
            </a:pPr>
            <a:endParaRPr lang="nl-BE" sz="2700" kern="1200">
              <a:solidFill>
                <a:srgbClr val="1E1A34"/>
              </a:solidFill>
              <a:latin typeface="Poppins"/>
              <a:ea typeface="+mn-ea"/>
              <a:cs typeface="+mn-cs"/>
            </a:endParaRPr>
          </a:p>
        </p:txBody>
      </p:sp>
    </p:spTree>
    <p:extLst>
      <p:ext uri="{BB962C8B-B14F-4D97-AF65-F5344CB8AC3E}">
        <p14:creationId xmlns:p14="http://schemas.microsoft.com/office/powerpoint/2010/main" val="1069015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336D12D-6200-438A-AB9E-7B15C3A3A03D}"/>
              </a:ext>
            </a:extLst>
          </p:cNvPr>
          <p:cNvPicPr>
            <a:picLocks noChangeAspect="1"/>
          </p:cNvPicPr>
          <p:nvPr/>
        </p:nvPicPr>
        <p:blipFill>
          <a:blip r:embed="rId2"/>
          <a:stretch>
            <a:fillRect/>
          </a:stretch>
        </p:blipFill>
        <p:spPr>
          <a:xfrm>
            <a:off x="0" y="-28575"/>
            <a:ext cx="18288000" cy="4143375"/>
          </a:xfrm>
          <a:prstGeom prst="rect">
            <a:avLst/>
          </a:prstGeom>
        </p:spPr>
      </p:pic>
      <p:sp>
        <p:nvSpPr>
          <p:cNvPr id="6" name="Tekstvak 5">
            <a:extLst>
              <a:ext uri="{FF2B5EF4-FFF2-40B4-BE49-F238E27FC236}">
                <a16:creationId xmlns:a16="http://schemas.microsoft.com/office/drawing/2014/main" id="{3983CFB5-D987-4F24-9C21-DE62D1A5DB20}"/>
              </a:ext>
            </a:extLst>
          </p:cNvPr>
          <p:cNvSpPr txBox="1"/>
          <p:nvPr/>
        </p:nvSpPr>
        <p:spPr>
          <a:xfrm>
            <a:off x="608309" y="5333925"/>
            <a:ext cx="7043738" cy="5078313"/>
          </a:xfrm>
          <a:prstGeom prst="rect">
            <a:avLst/>
          </a:prstGeom>
          <a:noFill/>
        </p:spPr>
        <p:txBody>
          <a:bodyPr wrap="square" rtlCol="0">
            <a:spAutoFit/>
          </a:bodyPr>
          <a:lstStyle/>
          <a:p>
            <a:pPr marL="428625" indent="-428625" defTabSz="1371600">
              <a:buClrTx/>
              <a:buFont typeface="Arial" panose="020B0604020202020204" pitchFamily="34" charset="0"/>
              <a:buChar char="•"/>
            </a:pPr>
            <a:r>
              <a:rPr lang="nl-BE" sz="2700" kern="1200">
                <a:solidFill>
                  <a:srgbClr val="1E1A34"/>
                </a:solidFill>
                <a:latin typeface="Arial" panose="020B0604020202020204" pitchFamily="34" charset="0"/>
                <a:ea typeface="+mn-ea"/>
                <a:cs typeface="Arial" panose="020B0604020202020204" pitchFamily="34" charset="0"/>
              </a:rPr>
              <a:t>Drive-By concept</a:t>
            </a:r>
          </a:p>
          <a:p>
            <a:pPr defTabSz="1371600">
              <a:buClrTx/>
            </a:pPr>
            <a:endParaRPr lang="nl-BE" sz="2700" kern="1200">
              <a:solidFill>
                <a:srgbClr val="1E1A34"/>
              </a:solidFill>
              <a:latin typeface="Arial" panose="020B0604020202020204" pitchFamily="34" charset="0"/>
              <a:ea typeface="+mn-ea"/>
              <a:cs typeface="Arial" panose="020B0604020202020204" pitchFamily="34" charset="0"/>
            </a:endParaRPr>
          </a:p>
          <a:p>
            <a:pPr marL="428625" indent="-428625" defTabSz="1371600">
              <a:buClrTx/>
              <a:buFont typeface="Arial" panose="020B0604020202020204" pitchFamily="34" charset="0"/>
              <a:buChar char="•"/>
            </a:pPr>
            <a:r>
              <a:rPr lang="nl-BE" sz="2700" kern="1200" err="1">
                <a:solidFill>
                  <a:srgbClr val="1E1A34"/>
                </a:solidFill>
                <a:latin typeface="Arial" panose="020B0604020202020204" pitchFamily="34" charset="0"/>
                <a:ea typeface="+mn-ea"/>
                <a:cs typeface="Arial" panose="020B0604020202020204" pitchFamily="34" charset="0"/>
              </a:rPr>
              <a:t>During</a:t>
            </a:r>
            <a:r>
              <a:rPr lang="nl-BE" sz="2700" kern="1200">
                <a:solidFill>
                  <a:srgbClr val="1E1A34"/>
                </a:solidFill>
                <a:latin typeface="Arial" panose="020B0604020202020204" pitchFamily="34" charset="0"/>
                <a:ea typeface="+mn-ea"/>
                <a:cs typeface="Arial" panose="020B0604020202020204" pitchFamily="34" charset="0"/>
              </a:rPr>
              <a:t> winter time</a:t>
            </a:r>
          </a:p>
          <a:p>
            <a:pPr marL="428625" indent="-428625" defTabSz="1371600">
              <a:buClrTx/>
              <a:buFont typeface="Arial" panose="020B0604020202020204" pitchFamily="34" charset="0"/>
              <a:buChar char="•"/>
            </a:pPr>
            <a:endParaRPr lang="nl-BE" sz="2700" kern="1200">
              <a:solidFill>
                <a:srgbClr val="1E1A34"/>
              </a:solidFill>
              <a:latin typeface="Arial" panose="020B0604020202020204" pitchFamily="34" charset="0"/>
              <a:ea typeface="+mn-ea"/>
              <a:cs typeface="Arial" panose="020B0604020202020204" pitchFamily="34" charset="0"/>
            </a:endParaRPr>
          </a:p>
          <a:p>
            <a:pPr marL="428625" indent="-428625" defTabSz="1371600">
              <a:buClrTx/>
              <a:buFont typeface="Arial" panose="020B0604020202020204" pitchFamily="34" charset="0"/>
              <a:buChar char="•"/>
            </a:pPr>
            <a:r>
              <a:rPr lang="nl-BE" sz="2700" kern="1200">
                <a:solidFill>
                  <a:srgbClr val="1E1A34"/>
                </a:solidFill>
                <a:latin typeface="Arial" panose="020B0604020202020204" pitchFamily="34" charset="0"/>
                <a:ea typeface="+mn-ea"/>
                <a:cs typeface="Arial" panose="020B0604020202020204" pitchFamily="34" charset="0"/>
              </a:rPr>
              <a:t>2 </a:t>
            </a:r>
            <a:r>
              <a:rPr lang="nl-BE" sz="2700" kern="1200" err="1">
                <a:solidFill>
                  <a:srgbClr val="1E1A34"/>
                </a:solidFill>
                <a:latin typeface="Arial" panose="020B0604020202020204" pitchFamily="34" charset="0"/>
                <a:ea typeface="+mn-ea"/>
                <a:cs typeface="Arial" panose="020B0604020202020204" pitchFamily="34" charset="0"/>
              </a:rPr>
              <a:t>cars</a:t>
            </a:r>
            <a:r>
              <a:rPr lang="nl-BE" sz="2700" kern="1200">
                <a:solidFill>
                  <a:srgbClr val="1E1A34"/>
                </a:solidFill>
                <a:latin typeface="Arial" panose="020B0604020202020204" pitchFamily="34" charset="0"/>
                <a:ea typeface="+mn-ea"/>
                <a:cs typeface="Arial" panose="020B0604020202020204" pitchFamily="34" charset="0"/>
              </a:rPr>
              <a:t>, 2 </a:t>
            </a:r>
            <a:r>
              <a:rPr lang="nl-BE" sz="2700" kern="1200" err="1">
                <a:solidFill>
                  <a:srgbClr val="1E1A34"/>
                </a:solidFill>
                <a:latin typeface="Arial" panose="020B0604020202020204" pitchFamily="34" charset="0"/>
                <a:ea typeface="+mn-ea"/>
                <a:cs typeface="Arial" panose="020B0604020202020204" pitchFamily="34" charset="0"/>
              </a:rPr>
              <a:t>thermografic</a:t>
            </a:r>
            <a:r>
              <a:rPr lang="nl-BE" sz="2700" kern="1200">
                <a:solidFill>
                  <a:srgbClr val="1E1A34"/>
                </a:solidFill>
                <a:latin typeface="Arial" panose="020B0604020202020204" pitchFamily="34" charset="0"/>
                <a:ea typeface="+mn-ea"/>
                <a:cs typeface="Arial" panose="020B0604020202020204" pitchFamily="34" charset="0"/>
              </a:rPr>
              <a:t> camera’s on </a:t>
            </a:r>
            <a:r>
              <a:rPr lang="nl-BE" sz="2700" kern="1200" err="1">
                <a:solidFill>
                  <a:srgbClr val="1E1A34"/>
                </a:solidFill>
                <a:latin typeface="Arial" panose="020B0604020202020204" pitchFamily="34" charset="0"/>
                <a:ea typeface="+mn-ea"/>
                <a:cs typeface="Arial" panose="020B0604020202020204" pitchFamily="34" charset="0"/>
              </a:rPr>
              <a:t>each</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car</a:t>
            </a:r>
            <a:endParaRPr lang="nl-BE" sz="2700" kern="1200">
              <a:solidFill>
                <a:srgbClr val="1E1A34"/>
              </a:solidFill>
              <a:latin typeface="Arial" panose="020B0604020202020204" pitchFamily="34" charset="0"/>
              <a:ea typeface="+mn-ea"/>
              <a:cs typeface="Arial" panose="020B0604020202020204" pitchFamily="34" charset="0"/>
            </a:endParaRPr>
          </a:p>
          <a:p>
            <a:pPr marL="428625" indent="-428625" defTabSz="1371600">
              <a:buClrTx/>
              <a:buFont typeface="Arial" panose="020B0604020202020204" pitchFamily="34" charset="0"/>
              <a:buChar char="•"/>
            </a:pPr>
            <a:endParaRPr lang="nl-BE" sz="2700" kern="1200">
              <a:solidFill>
                <a:srgbClr val="1E1A34"/>
              </a:solidFill>
              <a:latin typeface="Arial" panose="020B0604020202020204" pitchFamily="34" charset="0"/>
              <a:ea typeface="+mn-ea"/>
              <a:cs typeface="Arial" panose="020B0604020202020204" pitchFamily="34" charset="0"/>
            </a:endParaRPr>
          </a:p>
          <a:p>
            <a:pPr marL="428625" indent="-428625" defTabSz="1371600">
              <a:buClrTx/>
              <a:buFont typeface="Arial" panose="020B0604020202020204" pitchFamily="34" charset="0"/>
              <a:buChar char="•"/>
            </a:pPr>
            <a:r>
              <a:rPr lang="nl-BE" sz="2700" kern="1200" err="1">
                <a:solidFill>
                  <a:srgbClr val="1E1A34"/>
                </a:solidFill>
                <a:latin typeface="Arial" panose="020B0604020202020204" pitchFamily="34" charset="0"/>
                <a:ea typeface="+mn-ea"/>
                <a:cs typeface="Arial" panose="020B0604020202020204" pitchFamily="34" charset="0"/>
              </a:rPr>
              <a:t>Since</a:t>
            </a:r>
            <a:r>
              <a:rPr lang="nl-BE" sz="2700" kern="1200">
                <a:solidFill>
                  <a:srgbClr val="1E1A34"/>
                </a:solidFill>
                <a:latin typeface="Arial" panose="020B0604020202020204" pitchFamily="34" charset="0"/>
                <a:ea typeface="+mn-ea"/>
                <a:cs typeface="Arial" panose="020B0604020202020204" pitchFamily="34" charset="0"/>
              </a:rPr>
              <a:t> 2018, </a:t>
            </a:r>
            <a:r>
              <a:rPr lang="nl-BE" sz="2700" kern="1200" err="1">
                <a:solidFill>
                  <a:srgbClr val="1E1A34"/>
                </a:solidFill>
                <a:latin typeface="Arial" panose="020B0604020202020204" pitchFamily="34" charset="0"/>
                <a:ea typeface="+mn-ea"/>
                <a:cs typeface="Arial" panose="020B0604020202020204" pitchFamily="34" charset="0"/>
              </a:rPr>
              <a:t>gradually</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improving</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operational</a:t>
            </a:r>
            <a:r>
              <a:rPr lang="nl-BE" sz="2700" kern="1200">
                <a:solidFill>
                  <a:srgbClr val="1E1A34"/>
                </a:solidFill>
                <a:latin typeface="Arial" panose="020B0604020202020204" pitchFamily="34" charset="0"/>
                <a:ea typeface="+mn-ea"/>
                <a:cs typeface="Arial" panose="020B0604020202020204" pitchFamily="34" charset="0"/>
              </a:rPr>
              <a:t> efficiency, </a:t>
            </a:r>
            <a:r>
              <a:rPr lang="nl-BE" sz="2700" kern="1200" err="1">
                <a:solidFill>
                  <a:srgbClr val="1E1A34"/>
                </a:solidFill>
                <a:latin typeface="Arial" panose="020B0604020202020204" pitchFamily="34" charset="0"/>
                <a:ea typeface="+mn-ea"/>
                <a:cs typeface="Arial" panose="020B0604020202020204" pitchFamily="34" charset="0"/>
              </a:rPr>
              <a:t>reducing</a:t>
            </a:r>
            <a:r>
              <a:rPr lang="nl-BE" sz="2700" kern="1200">
                <a:solidFill>
                  <a:srgbClr val="1E1A34"/>
                </a:solidFill>
                <a:latin typeface="Arial" panose="020B0604020202020204" pitchFamily="34" charset="0"/>
                <a:ea typeface="+mn-ea"/>
                <a:cs typeface="Arial" panose="020B0604020202020204" pitchFamily="34" charset="0"/>
              </a:rPr>
              <a:t> manual </a:t>
            </a:r>
            <a:r>
              <a:rPr lang="nl-BE" sz="2700" kern="1200" err="1">
                <a:solidFill>
                  <a:srgbClr val="1E1A34"/>
                </a:solidFill>
                <a:latin typeface="Arial" panose="020B0604020202020204" pitchFamily="34" charset="0"/>
                <a:ea typeface="+mn-ea"/>
                <a:cs typeface="Arial" panose="020B0604020202020204" pitchFamily="34" charset="0"/>
              </a:rPr>
              <a:t>work</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thus</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reducing</a:t>
            </a:r>
            <a:r>
              <a:rPr lang="nl-BE" sz="2700" kern="1200">
                <a:solidFill>
                  <a:srgbClr val="1E1A34"/>
                </a:solidFill>
                <a:latin typeface="Arial" panose="020B0604020202020204" pitchFamily="34" charset="0"/>
                <a:ea typeface="+mn-ea"/>
                <a:cs typeface="Arial" panose="020B0604020202020204" pitchFamily="34" charset="0"/>
              </a:rPr>
              <a:t> </a:t>
            </a:r>
            <a:r>
              <a:rPr lang="nl-BE" sz="2700" kern="1200" err="1">
                <a:solidFill>
                  <a:srgbClr val="1E1A34"/>
                </a:solidFill>
                <a:latin typeface="Arial" panose="020B0604020202020204" pitchFamily="34" charset="0"/>
                <a:ea typeface="+mn-ea"/>
                <a:cs typeface="Arial" panose="020B0604020202020204" pitchFamily="34" charset="0"/>
              </a:rPr>
              <a:t>cost</a:t>
            </a:r>
            <a:r>
              <a:rPr lang="nl-BE" sz="2700" kern="1200">
                <a:solidFill>
                  <a:srgbClr val="1E1A34"/>
                </a:solidFill>
                <a:latin typeface="Arial" panose="020B0604020202020204" pitchFamily="34" charset="0"/>
                <a:ea typeface="+mn-ea"/>
                <a:cs typeface="Arial" panose="020B0604020202020204" pitchFamily="34" charset="0"/>
              </a:rPr>
              <a:t> per picture</a:t>
            </a:r>
          </a:p>
          <a:p>
            <a:pPr marL="428625" indent="-428625" defTabSz="1371600">
              <a:buClrTx/>
              <a:buFont typeface="Arial" panose="020B0604020202020204" pitchFamily="34" charset="0"/>
              <a:buChar char="•"/>
            </a:pPr>
            <a:endParaRPr lang="nl-BE" sz="2700" b="1" kern="1200">
              <a:solidFill>
                <a:srgbClr val="1E1A34"/>
              </a:solidFill>
              <a:latin typeface="Poppins"/>
              <a:ea typeface="+mn-ea"/>
              <a:cs typeface="+mn-cs"/>
            </a:endParaRPr>
          </a:p>
          <a:p>
            <a:pPr marL="428625" indent="-428625" defTabSz="1371600">
              <a:buClrTx/>
              <a:buFont typeface="Arial" panose="020B0604020202020204" pitchFamily="34" charset="0"/>
              <a:buChar char="•"/>
            </a:pPr>
            <a:endParaRPr lang="nl-BE" sz="2700" b="1" kern="1200">
              <a:solidFill>
                <a:srgbClr val="1E1A34"/>
              </a:solidFill>
              <a:latin typeface="Poppins"/>
              <a:ea typeface="+mn-ea"/>
              <a:cs typeface="+mn-cs"/>
            </a:endParaRPr>
          </a:p>
        </p:txBody>
      </p:sp>
      <p:pic>
        <p:nvPicPr>
          <p:cNvPr id="8" name="Afbeelding 7">
            <a:extLst>
              <a:ext uri="{FF2B5EF4-FFF2-40B4-BE49-F238E27FC236}">
                <a16:creationId xmlns:a16="http://schemas.microsoft.com/office/drawing/2014/main" id="{52884F50-D411-4C12-BBE8-897D4C86DE36}"/>
              </a:ext>
            </a:extLst>
          </p:cNvPr>
          <p:cNvPicPr>
            <a:picLocks noChangeAspect="1"/>
          </p:cNvPicPr>
          <p:nvPr/>
        </p:nvPicPr>
        <p:blipFill>
          <a:blip r:embed="rId3"/>
          <a:stretch>
            <a:fillRect/>
          </a:stretch>
        </p:blipFill>
        <p:spPr>
          <a:xfrm>
            <a:off x="9514508" y="3551528"/>
            <a:ext cx="9117359" cy="7749885"/>
          </a:xfrm>
          <a:prstGeom prst="rect">
            <a:avLst/>
          </a:prstGeom>
        </p:spPr>
      </p:pic>
      <p:sp>
        <p:nvSpPr>
          <p:cNvPr id="9" name="Tekstvak 8">
            <a:extLst>
              <a:ext uri="{FF2B5EF4-FFF2-40B4-BE49-F238E27FC236}">
                <a16:creationId xmlns:a16="http://schemas.microsoft.com/office/drawing/2014/main" id="{22521AC1-D176-4A85-A7F2-8FA6F33AFF8C}"/>
              </a:ext>
            </a:extLst>
          </p:cNvPr>
          <p:cNvSpPr txBox="1"/>
          <p:nvPr/>
        </p:nvSpPr>
        <p:spPr>
          <a:xfrm>
            <a:off x="3939236" y="4525945"/>
            <a:ext cx="2089033" cy="507831"/>
          </a:xfrm>
          <a:prstGeom prst="rect">
            <a:avLst/>
          </a:prstGeom>
          <a:noFill/>
        </p:spPr>
        <p:txBody>
          <a:bodyPr wrap="none" rtlCol="0">
            <a:spAutoFit/>
          </a:bodyPr>
          <a:lstStyle/>
          <a:p>
            <a:pPr defTabSz="1371600">
              <a:buClrTx/>
            </a:pPr>
            <a:r>
              <a:rPr lang="nl-BE" sz="2700" kern="1200">
                <a:solidFill>
                  <a:srgbClr val="1E1A34"/>
                </a:solidFill>
                <a:latin typeface="Poppins"/>
                <a:ea typeface="+mn-ea"/>
                <a:cs typeface="+mn-cs"/>
              </a:rPr>
              <a:t>Thermocar</a:t>
            </a:r>
          </a:p>
        </p:txBody>
      </p:sp>
    </p:spTree>
    <p:extLst>
      <p:ext uri="{BB962C8B-B14F-4D97-AF65-F5344CB8AC3E}">
        <p14:creationId xmlns:p14="http://schemas.microsoft.com/office/powerpoint/2010/main" val="295041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C7A040A-41CC-4FE4-ADE6-D8C2C3025232}"/>
              </a:ext>
            </a:extLst>
          </p:cNvPr>
          <p:cNvPicPr>
            <a:picLocks noChangeAspect="1"/>
          </p:cNvPicPr>
          <p:nvPr/>
        </p:nvPicPr>
        <p:blipFill>
          <a:blip r:embed="rId2"/>
          <a:stretch>
            <a:fillRect/>
          </a:stretch>
        </p:blipFill>
        <p:spPr>
          <a:xfrm>
            <a:off x="0" y="0"/>
            <a:ext cx="10178154" cy="10287000"/>
          </a:xfrm>
          <a:prstGeom prst="rect">
            <a:avLst/>
          </a:prstGeom>
        </p:spPr>
      </p:pic>
      <p:sp>
        <p:nvSpPr>
          <p:cNvPr id="3" name="Rechthoek: afgeronde hoeken 2">
            <a:extLst>
              <a:ext uri="{FF2B5EF4-FFF2-40B4-BE49-F238E27FC236}">
                <a16:creationId xmlns:a16="http://schemas.microsoft.com/office/drawing/2014/main" id="{27B4F088-6D2A-4303-A352-311A7CB95771}"/>
              </a:ext>
            </a:extLst>
          </p:cNvPr>
          <p:cNvSpPr/>
          <p:nvPr/>
        </p:nvSpPr>
        <p:spPr>
          <a:xfrm>
            <a:off x="10887075" y="885824"/>
            <a:ext cx="6600825" cy="241458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nl-BE" sz="2700" kern="1200">
                <a:solidFill>
                  <a:srgbClr val="1E1A34"/>
                </a:solidFill>
                <a:latin typeface="Arial" panose="020B0604020202020204" pitchFamily="34" charset="0"/>
                <a:cs typeface="Arial" panose="020B0604020202020204" pitchFamily="34" charset="0"/>
              </a:rPr>
              <a:t>Main goal: </a:t>
            </a:r>
            <a:r>
              <a:rPr lang="nl-BE" sz="2700" b="1" kern="1200">
                <a:solidFill>
                  <a:srgbClr val="1E1A34"/>
                </a:solidFill>
                <a:latin typeface="Arial" panose="020B0604020202020204" pitchFamily="34" charset="0"/>
                <a:cs typeface="Arial" panose="020B0604020202020204" pitchFamily="34" charset="0"/>
              </a:rPr>
              <a:t>Showing</a:t>
            </a:r>
            <a:r>
              <a:rPr lang="nl-BE" sz="2700" kern="1200">
                <a:solidFill>
                  <a:srgbClr val="1E1A34"/>
                </a:solidFill>
                <a:latin typeface="Arial" panose="020B0604020202020204" pitchFamily="34" charset="0"/>
                <a:cs typeface="Arial" panose="020B0604020202020204" pitchFamily="34" charset="0"/>
              </a:rPr>
              <a:t> energy loss to house owners, triggering them to renovate their roof, facade, windows,..</a:t>
            </a:r>
          </a:p>
        </p:txBody>
      </p:sp>
      <p:sp>
        <p:nvSpPr>
          <p:cNvPr id="4" name="Rechthoek: afgeronde hoeken 3">
            <a:extLst>
              <a:ext uri="{FF2B5EF4-FFF2-40B4-BE49-F238E27FC236}">
                <a16:creationId xmlns:a16="http://schemas.microsoft.com/office/drawing/2014/main" id="{E3E051FD-04E7-48CF-9E2D-9999AB187884}"/>
              </a:ext>
            </a:extLst>
          </p:cNvPr>
          <p:cNvSpPr/>
          <p:nvPr/>
        </p:nvSpPr>
        <p:spPr>
          <a:xfrm>
            <a:off x="10887075" y="6743702"/>
            <a:ext cx="6600825" cy="24145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nl-BE" sz="2700" kern="1200">
                <a:solidFill>
                  <a:srgbClr val="1E1A34"/>
                </a:solidFill>
                <a:latin typeface="Arial" panose="020B0604020202020204" pitchFamily="34" charset="0"/>
                <a:cs typeface="Arial" panose="020B0604020202020204" pitchFamily="34" charset="0"/>
              </a:rPr>
              <a:t>currently house owners are invited to receive an analysis of their house (ad hoc, on </a:t>
            </a:r>
            <a:r>
              <a:rPr lang="nl-BE" sz="2700" kern="1200" err="1">
                <a:solidFill>
                  <a:srgbClr val="1E1A34"/>
                </a:solidFill>
                <a:latin typeface="Arial" panose="020B0604020202020204" pitchFamily="34" charset="0"/>
                <a:cs typeface="Arial" panose="020B0604020202020204" pitchFamily="34" charset="0"/>
              </a:rPr>
              <a:t>request</a:t>
            </a:r>
            <a:r>
              <a:rPr lang="nl-BE" sz="2700" kern="1200">
                <a:solidFill>
                  <a:srgbClr val="1E1A34"/>
                </a:solidFill>
                <a:latin typeface="Arial" panose="020B0604020202020204" pitchFamily="34" charset="0"/>
                <a:cs typeface="Arial" panose="020B0604020202020204" pitchFamily="34" charset="0"/>
              </a:rPr>
              <a:t>)</a:t>
            </a:r>
          </a:p>
        </p:txBody>
      </p:sp>
      <p:sp>
        <p:nvSpPr>
          <p:cNvPr id="5" name="Rechthoek: afgeronde hoeken 4">
            <a:extLst>
              <a:ext uri="{FF2B5EF4-FFF2-40B4-BE49-F238E27FC236}">
                <a16:creationId xmlns:a16="http://schemas.microsoft.com/office/drawing/2014/main" id="{32C49916-839D-4C1A-A569-354620E0A2AD}"/>
              </a:ext>
            </a:extLst>
          </p:cNvPr>
          <p:cNvSpPr/>
          <p:nvPr/>
        </p:nvSpPr>
        <p:spPr>
          <a:xfrm>
            <a:off x="10887075" y="3757613"/>
            <a:ext cx="6600825" cy="2414588"/>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nl-BE" sz="2700" kern="1200">
                <a:solidFill>
                  <a:srgbClr val="1E1A34"/>
                </a:solidFill>
                <a:latin typeface="Arial" panose="020B0604020202020204" pitchFamily="34" charset="0"/>
                <a:cs typeface="Arial" panose="020B0604020202020204" pitchFamily="34" charset="0"/>
              </a:rPr>
              <a:t>A smart approach directly reaching </a:t>
            </a:r>
            <a:r>
              <a:rPr lang="nl-BE" sz="2700" kern="1200" err="1">
                <a:solidFill>
                  <a:srgbClr val="1E1A34"/>
                </a:solidFill>
                <a:latin typeface="Arial" panose="020B0604020202020204" pitchFamily="34" charset="0"/>
                <a:cs typeface="Arial" panose="020B0604020202020204" pitchFamily="34" charset="0"/>
              </a:rPr>
              <a:t>citizens</a:t>
            </a:r>
            <a:endParaRPr lang="nl-BE" sz="2700" kern="1200">
              <a:solidFill>
                <a:srgbClr val="1E1A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860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7AB9A5C-EB1A-4AB5-8351-9859D90BEBAC}"/>
              </a:ext>
            </a:extLst>
          </p:cNvPr>
          <p:cNvPicPr>
            <a:picLocks noChangeAspect="1"/>
          </p:cNvPicPr>
          <p:nvPr/>
        </p:nvPicPr>
        <p:blipFill>
          <a:blip r:embed="rId2"/>
          <a:stretch>
            <a:fillRect/>
          </a:stretch>
        </p:blipFill>
        <p:spPr>
          <a:xfrm>
            <a:off x="4879736" y="6036314"/>
            <a:ext cx="4148088" cy="4148088"/>
          </a:xfrm>
          <a:prstGeom prst="rect">
            <a:avLst/>
          </a:prstGeom>
        </p:spPr>
      </p:pic>
      <p:pic>
        <p:nvPicPr>
          <p:cNvPr id="7" name="Afbeelding 6">
            <a:extLst>
              <a:ext uri="{FF2B5EF4-FFF2-40B4-BE49-F238E27FC236}">
                <a16:creationId xmlns:a16="http://schemas.microsoft.com/office/drawing/2014/main" id="{77D40C85-D9E2-44FA-BF03-83811B6890EB}"/>
              </a:ext>
            </a:extLst>
          </p:cNvPr>
          <p:cNvPicPr>
            <a:picLocks noChangeAspect="1"/>
          </p:cNvPicPr>
          <p:nvPr/>
        </p:nvPicPr>
        <p:blipFill>
          <a:blip r:embed="rId3"/>
          <a:stretch>
            <a:fillRect/>
          </a:stretch>
        </p:blipFill>
        <p:spPr>
          <a:xfrm>
            <a:off x="4879736" y="3834878"/>
            <a:ext cx="4041999" cy="1582049"/>
          </a:xfrm>
          <a:prstGeom prst="rect">
            <a:avLst/>
          </a:prstGeom>
        </p:spPr>
      </p:pic>
      <p:sp>
        <p:nvSpPr>
          <p:cNvPr id="8" name="Tekstvak 7">
            <a:extLst>
              <a:ext uri="{FF2B5EF4-FFF2-40B4-BE49-F238E27FC236}">
                <a16:creationId xmlns:a16="http://schemas.microsoft.com/office/drawing/2014/main" id="{4525BC50-F88F-41FB-BF07-2F919492941E}"/>
              </a:ext>
            </a:extLst>
          </p:cNvPr>
          <p:cNvSpPr txBox="1"/>
          <p:nvPr/>
        </p:nvSpPr>
        <p:spPr>
          <a:xfrm>
            <a:off x="5039964" y="1414285"/>
            <a:ext cx="3690434" cy="1015663"/>
          </a:xfrm>
          <a:prstGeom prst="rect">
            <a:avLst/>
          </a:prstGeom>
          <a:noFill/>
        </p:spPr>
        <p:txBody>
          <a:bodyPr wrap="none" rtlCol="0">
            <a:spAutoFit/>
          </a:bodyPr>
          <a:lstStyle/>
          <a:p>
            <a:pPr defTabSz="1371600">
              <a:buClrTx/>
            </a:pPr>
            <a:r>
              <a:rPr lang="nl-BE" sz="6000" b="1" kern="1200">
                <a:solidFill>
                  <a:srgbClr val="1E1A34"/>
                </a:solidFill>
                <a:latin typeface="Arial" panose="020B0604020202020204" pitchFamily="34" charset="0"/>
                <a:ea typeface="+mn-ea"/>
                <a:cs typeface="Arial" panose="020B0604020202020204" pitchFamily="34" charset="0"/>
              </a:rPr>
              <a:t>THERMAI</a:t>
            </a:r>
          </a:p>
        </p:txBody>
      </p:sp>
      <p:pic>
        <p:nvPicPr>
          <p:cNvPr id="11" name="Afbeelding 10">
            <a:extLst>
              <a:ext uri="{FF2B5EF4-FFF2-40B4-BE49-F238E27FC236}">
                <a16:creationId xmlns:a16="http://schemas.microsoft.com/office/drawing/2014/main" id="{861D4233-3EB1-49C7-9C9E-9B4B18D09062}"/>
              </a:ext>
            </a:extLst>
          </p:cNvPr>
          <p:cNvPicPr>
            <a:picLocks noChangeAspect="1"/>
          </p:cNvPicPr>
          <p:nvPr/>
        </p:nvPicPr>
        <p:blipFill>
          <a:blip r:embed="rId4"/>
          <a:stretch>
            <a:fillRect/>
          </a:stretch>
        </p:blipFill>
        <p:spPr>
          <a:xfrm>
            <a:off x="9207966" y="5750564"/>
            <a:ext cx="6350949" cy="4233966"/>
          </a:xfrm>
          <a:prstGeom prst="rect">
            <a:avLst/>
          </a:prstGeom>
        </p:spPr>
      </p:pic>
      <p:pic>
        <p:nvPicPr>
          <p:cNvPr id="12" name="Afbeelding 11">
            <a:extLst>
              <a:ext uri="{FF2B5EF4-FFF2-40B4-BE49-F238E27FC236}">
                <a16:creationId xmlns:a16="http://schemas.microsoft.com/office/drawing/2014/main" id="{1A62A2CF-5C25-403A-98A0-25DE7CF04916}"/>
              </a:ext>
            </a:extLst>
          </p:cNvPr>
          <p:cNvPicPr>
            <a:picLocks noChangeAspect="1"/>
          </p:cNvPicPr>
          <p:nvPr/>
        </p:nvPicPr>
        <p:blipFill>
          <a:blip r:embed="rId5"/>
          <a:stretch>
            <a:fillRect/>
          </a:stretch>
        </p:blipFill>
        <p:spPr>
          <a:xfrm>
            <a:off x="9207967" y="4080986"/>
            <a:ext cx="7043738" cy="1089830"/>
          </a:xfrm>
          <a:prstGeom prst="rect">
            <a:avLst/>
          </a:prstGeom>
        </p:spPr>
      </p:pic>
    </p:spTree>
    <p:extLst>
      <p:ext uri="{BB962C8B-B14F-4D97-AF65-F5344CB8AC3E}">
        <p14:creationId xmlns:p14="http://schemas.microsoft.com/office/powerpoint/2010/main" val="1498042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40BC66B-F809-4005-8033-88AE32B7F84C}"/>
              </a:ext>
            </a:extLst>
          </p:cNvPr>
          <p:cNvSpPr>
            <a:spLocks noGrp="1"/>
          </p:cNvSpPr>
          <p:nvPr>
            <p:ph type="ctrTitle"/>
          </p:nvPr>
        </p:nvSpPr>
        <p:spPr/>
        <p:txBody>
          <a:bodyPr>
            <a:normAutofit/>
          </a:bodyPr>
          <a:lstStyle/>
          <a:p>
            <a:r>
              <a:rPr lang="nl-BE">
                <a:latin typeface="Arial" panose="020B0604020202020204" pitchFamily="34" charset="0"/>
                <a:cs typeface="Arial" panose="020B0604020202020204" pitchFamily="34" charset="0"/>
              </a:rPr>
              <a:t>Thermai project</a:t>
            </a:r>
          </a:p>
        </p:txBody>
      </p:sp>
      <p:sp>
        <p:nvSpPr>
          <p:cNvPr id="5" name="Tijdelijke aanduiding voor tekst 4">
            <a:extLst>
              <a:ext uri="{FF2B5EF4-FFF2-40B4-BE49-F238E27FC236}">
                <a16:creationId xmlns:a16="http://schemas.microsoft.com/office/drawing/2014/main" id="{39298DCD-0B51-4255-AFDC-EFC2E9CB3243}"/>
              </a:ext>
            </a:extLst>
          </p:cNvPr>
          <p:cNvSpPr>
            <a:spLocks noGrp="1"/>
          </p:cNvSpPr>
          <p:nvPr>
            <p:ph type="body" sz="quarter" idx="13"/>
          </p:nvPr>
        </p:nvSpPr>
        <p:spPr/>
        <p:txBody>
          <a:bodyPr/>
          <a:lstStyle/>
          <a:p>
            <a:r>
              <a:rPr lang="nl-BE">
                <a:latin typeface="Arial" panose="020B0604020202020204" pitchFamily="34" charset="0"/>
                <a:cs typeface="Arial" panose="020B0604020202020204" pitchFamily="34" charset="0"/>
              </a:rPr>
              <a:t>By </a:t>
            </a:r>
            <a:r>
              <a:rPr lang="nl-BE" err="1">
                <a:latin typeface="Arial" panose="020B0604020202020204" pitchFamily="34" charset="0"/>
                <a:cs typeface="Arial" panose="020B0604020202020204" pitchFamily="34" charset="0"/>
              </a:rPr>
              <a:t>using</a:t>
            </a:r>
            <a:r>
              <a:rPr lang="nl-BE">
                <a:latin typeface="Arial" panose="020B0604020202020204" pitchFamily="34" charset="0"/>
                <a:cs typeface="Arial" panose="020B0604020202020204" pitchFamily="34" charset="0"/>
              </a:rPr>
              <a:t> AI, we </a:t>
            </a:r>
            <a:r>
              <a:rPr lang="nl-BE" err="1">
                <a:latin typeface="Arial" panose="020B0604020202020204" pitchFamily="34" charset="0"/>
                <a:cs typeface="Arial" panose="020B0604020202020204" pitchFamily="34" charset="0"/>
              </a:rPr>
              <a:t>achieve</a:t>
            </a:r>
            <a:r>
              <a:rPr lang="nl-BE">
                <a:latin typeface="Arial" panose="020B0604020202020204" pitchFamily="34" charset="0"/>
                <a:cs typeface="Arial" panose="020B0604020202020204" pitchFamily="34" charset="0"/>
              </a:rPr>
              <a:t> to </a:t>
            </a:r>
            <a:r>
              <a:rPr lang="nl-BE" err="1">
                <a:latin typeface="Arial" panose="020B0604020202020204" pitchFamily="34" charset="0"/>
                <a:cs typeface="Arial" panose="020B0604020202020204" pitchFamily="34" charset="0"/>
              </a:rPr>
              <a:t>further</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avoid</a:t>
            </a:r>
            <a:r>
              <a:rPr lang="nl-BE">
                <a:latin typeface="Arial" panose="020B0604020202020204" pitchFamily="34" charset="0"/>
                <a:cs typeface="Arial" panose="020B0604020202020204" pitchFamily="34" charset="0"/>
              </a:rPr>
              <a:t> manual </a:t>
            </a:r>
            <a:r>
              <a:rPr lang="nl-BE" err="1">
                <a:latin typeface="Arial" panose="020B0604020202020204" pitchFamily="34" charset="0"/>
                <a:cs typeface="Arial" panose="020B0604020202020204" pitchFamily="34" charset="0"/>
              </a:rPr>
              <a:t>work</a:t>
            </a:r>
            <a:r>
              <a:rPr lang="nl-BE">
                <a:latin typeface="Arial" panose="020B0604020202020204" pitchFamily="34" charset="0"/>
                <a:cs typeface="Arial" panose="020B0604020202020204" pitchFamily="34" charset="0"/>
              </a:rPr>
              <a:t>: automatic </a:t>
            </a:r>
            <a:r>
              <a:rPr lang="nl-BE" err="1">
                <a:latin typeface="Arial" panose="020B0604020202020204" pitchFamily="34" charset="0"/>
                <a:cs typeface="Arial" panose="020B0604020202020204" pitchFamily="34" charset="0"/>
              </a:rPr>
              <a:t>interpretation</a:t>
            </a:r>
            <a:r>
              <a:rPr lang="nl-BE">
                <a:latin typeface="Arial" panose="020B0604020202020204" pitchFamily="34" charset="0"/>
                <a:cs typeface="Arial" panose="020B0604020202020204" pitchFamily="34" charset="0"/>
              </a:rPr>
              <a:t> of pictures.</a:t>
            </a:r>
          </a:p>
          <a:p>
            <a:r>
              <a:rPr lang="nl-BE">
                <a:latin typeface="Arial" panose="020B0604020202020204" pitchFamily="34" charset="0"/>
                <a:cs typeface="Arial" panose="020B0604020202020204" pitchFamily="34" charset="0"/>
              </a:rPr>
              <a:t>As a </a:t>
            </a:r>
            <a:r>
              <a:rPr lang="nl-BE" err="1">
                <a:latin typeface="Arial" panose="020B0604020202020204" pitchFamily="34" charset="0"/>
                <a:cs typeface="Arial" panose="020B0604020202020204" pitchFamily="34" charset="0"/>
              </a:rPr>
              <a:t>result</a:t>
            </a:r>
            <a:r>
              <a:rPr lang="nl-BE">
                <a:latin typeface="Arial" panose="020B0604020202020204" pitchFamily="34" charset="0"/>
                <a:cs typeface="Arial" panose="020B0604020202020204" pitchFamily="34" charset="0"/>
              </a:rPr>
              <a:t>, more </a:t>
            </a:r>
            <a:r>
              <a:rPr lang="nl-BE" err="1">
                <a:latin typeface="Arial" panose="020B0604020202020204" pitchFamily="34" charset="0"/>
                <a:cs typeface="Arial" panose="020B0604020202020204" pitchFamily="34" charset="0"/>
              </a:rPr>
              <a:t>people</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could</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be</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reached</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both</a:t>
            </a:r>
            <a:r>
              <a:rPr lang="nl-BE">
                <a:latin typeface="Arial" panose="020B0604020202020204" pitchFamily="34" charset="0"/>
                <a:cs typeface="Arial" panose="020B0604020202020204" pitchFamily="34" charset="0"/>
              </a:rPr>
              <a:t> ad hoc (as </a:t>
            </a:r>
            <a:r>
              <a:rPr lang="nl-BE" err="1">
                <a:latin typeface="Arial" panose="020B0604020202020204" pitchFamily="34" charset="0"/>
                <a:cs typeface="Arial" panose="020B0604020202020204" pitchFamily="34" charset="0"/>
              </a:rPr>
              <a:t>today</a:t>
            </a:r>
            <a:r>
              <a:rPr lang="nl-BE">
                <a:latin typeface="Arial" panose="020B0604020202020204" pitchFamily="34" charset="0"/>
                <a:cs typeface="Arial" panose="020B0604020202020204" pitchFamily="34" charset="0"/>
              </a:rPr>
              <a:t>) or in an digital way (</a:t>
            </a:r>
            <a:r>
              <a:rPr lang="nl-BE" err="1">
                <a:latin typeface="Arial" panose="020B0604020202020204" pitchFamily="34" charset="0"/>
                <a:cs typeface="Arial" panose="020B0604020202020204" pitchFamily="34" charset="0"/>
              </a:rPr>
              <a:t>available</a:t>
            </a:r>
            <a:r>
              <a:rPr lang="nl-BE">
                <a:latin typeface="Arial" panose="020B0604020202020204" pitchFamily="34" charset="0"/>
                <a:cs typeface="Arial" panose="020B0604020202020204" pitchFamily="34" charset="0"/>
              </a:rPr>
              <a:t> online).</a:t>
            </a:r>
          </a:p>
          <a:p>
            <a:r>
              <a:rPr lang="nl-BE">
                <a:latin typeface="Arial" panose="020B0604020202020204" pitchFamily="34" charset="0"/>
                <a:cs typeface="Arial" panose="020B0604020202020204" pitchFamily="34" charset="0"/>
              </a:rPr>
              <a:t>By </a:t>
            </a:r>
            <a:r>
              <a:rPr lang="nl-BE" err="1">
                <a:latin typeface="Arial" panose="020B0604020202020204" pitchFamily="34" charset="0"/>
                <a:cs typeface="Arial" panose="020B0604020202020204" pitchFamily="34" charset="0"/>
              </a:rPr>
              <a:t>combining</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the</a:t>
            </a:r>
            <a:r>
              <a:rPr lang="nl-BE">
                <a:latin typeface="Arial" panose="020B0604020202020204" pitchFamily="34" charset="0"/>
                <a:cs typeface="Arial" panose="020B0604020202020204" pitchFamily="34" charset="0"/>
              </a:rPr>
              <a:t> data of </a:t>
            </a:r>
            <a:r>
              <a:rPr lang="nl-BE" err="1">
                <a:latin typeface="Arial" panose="020B0604020202020204" pitchFamily="34" charset="0"/>
                <a:cs typeface="Arial" panose="020B0604020202020204" pitchFamily="34" charset="0"/>
              </a:rPr>
              <a:t>the</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individual</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houses</a:t>
            </a:r>
            <a:r>
              <a:rPr lang="nl-BE">
                <a:latin typeface="Arial" panose="020B0604020202020204" pitchFamily="34" charset="0"/>
                <a:cs typeface="Arial" panose="020B0604020202020204" pitchFamily="34" charset="0"/>
              </a:rPr>
              <a:t>, we </a:t>
            </a:r>
            <a:r>
              <a:rPr lang="nl-BE" err="1">
                <a:latin typeface="Arial" panose="020B0604020202020204" pitchFamily="34" charset="0"/>
                <a:cs typeface="Arial" panose="020B0604020202020204" pitchFamily="34" charset="0"/>
              </a:rPr>
              <a:t>can</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better</a:t>
            </a:r>
            <a:r>
              <a:rPr lang="nl-BE">
                <a:latin typeface="Arial" panose="020B0604020202020204" pitchFamily="34" charset="0"/>
                <a:cs typeface="Arial" panose="020B0604020202020204" pitchFamily="34" charset="0"/>
              </a:rPr>
              <a:t> support </a:t>
            </a:r>
            <a:r>
              <a:rPr lang="nl-BE" err="1">
                <a:latin typeface="Arial" panose="020B0604020202020204" pitchFamily="34" charset="0"/>
                <a:cs typeface="Arial" panose="020B0604020202020204" pitchFamily="34" charset="0"/>
              </a:rPr>
              <a:t>municipalities</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when</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they</a:t>
            </a:r>
            <a:r>
              <a:rPr lang="nl-BE">
                <a:latin typeface="Arial" panose="020B0604020202020204" pitchFamily="34" charset="0"/>
                <a:cs typeface="Arial" panose="020B0604020202020204" pitchFamily="34" charset="0"/>
              </a:rPr>
              <a:t> focus on </a:t>
            </a:r>
            <a:r>
              <a:rPr lang="nl-BE" err="1">
                <a:latin typeface="Arial" panose="020B0604020202020204" pitchFamily="34" charset="0"/>
                <a:cs typeface="Arial" panose="020B0604020202020204" pitchFamily="34" charset="0"/>
              </a:rPr>
              <a:t>bigger</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neighbourhood</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projects</a:t>
            </a:r>
            <a:r>
              <a:rPr lang="nl-BE">
                <a:latin typeface="Arial" panose="020B0604020202020204" pitchFamily="34" charset="0"/>
                <a:cs typeface="Arial" panose="020B0604020202020204" pitchFamily="34" charset="0"/>
              </a:rPr>
              <a:t>.</a:t>
            </a:r>
          </a:p>
          <a:p>
            <a:r>
              <a:rPr lang="nl-BE">
                <a:latin typeface="Arial" panose="020B0604020202020204" pitchFamily="34" charset="0"/>
                <a:cs typeface="Arial" panose="020B0604020202020204" pitchFamily="34" charset="0"/>
              </a:rPr>
              <a:t>Data </a:t>
            </a:r>
            <a:r>
              <a:rPr lang="nl-BE" err="1">
                <a:latin typeface="Arial" panose="020B0604020202020204" pitchFamily="34" charset="0"/>
                <a:cs typeface="Arial" panose="020B0604020202020204" pitchFamily="34" charset="0"/>
              </a:rPr>
              <a:t>can</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be</a:t>
            </a:r>
            <a:r>
              <a:rPr lang="nl-BE">
                <a:latin typeface="Arial" panose="020B0604020202020204" pitchFamily="34" charset="0"/>
                <a:cs typeface="Arial" panose="020B0604020202020204" pitchFamily="34" charset="0"/>
              </a:rPr>
              <a:t> </a:t>
            </a:r>
            <a:r>
              <a:rPr lang="nl-BE" err="1">
                <a:latin typeface="Arial" panose="020B0604020202020204" pitchFamily="34" charset="0"/>
                <a:cs typeface="Arial" panose="020B0604020202020204" pitchFamily="34" charset="0"/>
              </a:rPr>
              <a:t>used</a:t>
            </a:r>
            <a:r>
              <a:rPr lang="nl-BE">
                <a:latin typeface="Arial" panose="020B0604020202020204" pitchFamily="34" charset="0"/>
                <a:cs typeface="Arial" panose="020B0604020202020204" pitchFamily="34" charset="0"/>
              </a:rPr>
              <a:t> as a dataset as part of </a:t>
            </a:r>
            <a:r>
              <a:rPr lang="nl-BE" err="1">
                <a:latin typeface="Arial" panose="020B0604020202020204" pitchFamily="34" charset="0"/>
                <a:cs typeface="Arial" panose="020B0604020202020204" pitchFamily="34" charset="0"/>
              </a:rPr>
              <a:t>economical</a:t>
            </a:r>
            <a:r>
              <a:rPr lang="nl-BE">
                <a:latin typeface="Arial" panose="020B0604020202020204" pitchFamily="34" charset="0"/>
                <a:cs typeface="Arial" panose="020B0604020202020204" pitchFamily="34" charset="0"/>
              </a:rPr>
              <a:t> analysis. </a:t>
            </a:r>
          </a:p>
          <a:p>
            <a:endParaRPr lang="nl-BE"/>
          </a:p>
        </p:txBody>
      </p:sp>
      <p:sp>
        <p:nvSpPr>
          <p:cNvPr id="6" name="Tekstvak 5">
            <a:extLst>
              <a:ext uri="{FF2B5EF4-FFF2-40B4-BE49-F238E27FC236}">
                <a16:creationId xmlns:a16="http://schemas.microsoft.com/office/drawing/2014/main" id="{9D8719C8-4157-4E1F-845B-DFE0C7083F2C}"/>
              </a:ext>
            </a:extLst>
          </p:cNvPr>
          <p:cNvSpPr txBox="1"/>
          <p:nvPr/>
        </p:nvSpPr>
        <p:spPr>
          <a:xfrm>
            <a:off x="13444538" y="8901113"/>
            <a:ext cx="1050288" cy="507831"/>
          </a:xfrm>
          <a:prstGeom prst="rect">
            <a:avLst/>
          </a:prstGeom>
          <a:noFill/>
        </p:spPr>
        <p:txBody>
          <a:bodyPr wrap="none" rtlCol="0">
            <a:spAutoFit/>
          </a:bodyPr>
          <a:lstStyle/>
          <a:p>
            <a:pPr defTabSz="1371600">
              <a:buClrTx/>
            </a:pPr>
            <a:r>
              <a:rPr lang="nl-BE" sz="2700" kern="1200">
                <a:solidFill>
                  <a:srgbClr val="1E1A34"/>
                </a:solidFill>
                <a:latin typeface="Arial" panose="020B0604020202020204" pitchFamily="34" charset="0"/>
                <a:ea typeface="+mn-ea"/>
                <a:cs typeface="Arial" panose="020B0604020202020204" pitchFamily="34" charset="0"/>
              </a:rPr>
              <a:t>But…</a:t>
            </a:r>
          </a:p>
        </p:txBody>
      </p:sp>
    </p:spTree>
    <p:extLst>
      <p:ext uri="{BB962C8B-B14F-4D97-AF65-F5344CB8AC3E}">
        <p14:creationId xmlns:p14="http://schemas.microsoft.com/office/powerpoint/2010/main" val="3296247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2BFA16FC-F07E-4B86-9E50-35656A22B4A7}"/>
              </a:ext>
            </a:extLst>
          </p:cNvPr>
          <p:cNvSpPr/>
          <p:nvPr/>
        </p:nvSpPr>
        <p:spPr>
          <a:xfrm>
            <a:off x="971551" y="950117"/>
            <a:ext cx="2900363" cy="1214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defTabSz="1371600">
              <a:buClrTx/>
            </a:pPr>
            <a:r>
              <a:rPr lang="nl-BE" sz="2700" kern="1200" err="1">
                <a:solidFill>
                  <a:srgbClr val="1E1A34"/>
                </a:solidFill>
                <a:latin typeface="Arial" panose="020B0604020202020204" pitchFamily="34" charset="0"/>
                <a:cs typeface="Arial" panose="020B0604020202020204" pitchFamily="34" charset="0"/>
              </a:rPr>
              <a:t>Quality</a:t>
            </a:r>
            <a:r>
              <a:rPr lang="nl-BE" sz="2700" kern="1200">
                <a:solidFill>
                  <a:srgbClr val="1E1A34"/>
                </a:solidFill>
                <a:latin typeface="Arial" panose="020B0604020202020204" pitchFamily="34" charset="0"/>
                <a:cs typeface="Arial" panose="020B0604020202020204" pitchFamily="34" charset="0"/>
              </a:rPr>
              <a:t> of </a:t>
            </a:r>
            <a:r>
              <a:rPr lang="nl-BE" sz="2700" kern="1200" err="1">
                <a:solidFill>
                  <a:srgbClr val="1E1A34"/>
                </a:solidFill>
                <a:latin typeface="Arial" panose="020B0604020202020204" pitchFamily="34" charset="0"/>
                <a:cs typeface="Arial" panose="020B0604020202020204" pitchFamily="34" charset="0"/>
              </a:rPr>
              <a:t>the</a:t>
            </a:r>
            <a:r>
              <a:rPr lang="nl-BE" sz="2700" kern="1200">
                <a:solidFill>
                  <a:srgbClr val="1E1A34"/>
                </a:solidFill>
                <a:latin typeface="Arial" panose="020B0604020202020204" pitchFamily="34" charset="0"/>
                <a:cs typeface="Arial" panose="020B0604020202020204" pitchFamily="34" charset="0"/>
              </a:rPr>
              <a:t> pictures taken?</a:t>
            </a:r>
          </a:p>
        </p:txBody>
      </p:sp>
      <p:sp>
        <p:nvSpPr>
          <p:cNvPr id="8" name="Rechthoek: afgeronde hoeken 7">
            <a:extLst>
              <a:ext uri="{FF2B5EF4-FFF2-40B4-BE49-F238E27FC236}">
                <a16:creationId xmlns:a16="http://schemas.microsoft.com/office/drawing/2014/main" id="{B61393A2-6620-4D3B-93EB-C1FB7C393DEA}"/>
              </a:ext>
            </a:extLst>
          </p:cNvPr>
          <p:cNvSpPr/>
          <p:nvPr/>
        </p:nvSpPr>
        <p:spPr>
          <a:xfrm>
            <a:off x="8472487" y="728661"/>
            <a:ext cx="3957638" cy="8286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defTabSz="1371600">
              <a:buClrTx/>
            </a:pPr>
            <a:r>
              <a:rPr lang="nl-BE" sz="2700" kern="1200" err="1">
                <a:solidFill>
                  <a:srgbClr val="1E1A34"/>
                </a:solidFill>
                <a:latin typeface="Arial" panose="020B0604020202020204" pitchFamily="34" charset="0"/>
                <a:cs typeface="Arial" panose="020B0604020202020204" pitchFamily="34" charset="0"/>
              </a:rPr>
              <a:t>Quality</a:t>
            </a:r>
            <a:r>
              <a:rPr lang="nl-BE" sz="2700" kern="1200">
                <a:solidFill>
                  <a:srgbClr val="1E1A34"/>
                </a:solidFill>
                <a:latin typeface="Arial" panose="020B0604020202020204" pitchFamily="34" charset="0"/>
                <a:cs typeface="Arial" panose="020B0604020202020204" pitchFamily="34" charset="0"/>
              </a:rPr>
              <a:t> of </a:t>
            </a:r>
            <a:r>
              <a:rPr lang="nl-BE" sz="2700" kern="1200" err="1">
                <a:solidFill>
                  <a:srgbClr val="1E1A34"/>
                </a:solidFill>
                <a:latin typeface="Arial" panose="020B0604020202020204" pitchFamily="34" charset="0"/>
                <a:cs typeface="Arial" panose="020B0604020202020204" pitchFamily="34" charset="0"/>
              </a:rPr>
              <a:t>the</a:t>
            </a:r>
            <a:r>
              <a:rPr lang="nl-BE" sz="2700" kern="1200">
                <a:solidFill>
                  <a:srgbClr val="1E1A34"/>
                </a:solidFill>
                <a:latin typeface="Arial" panose="020B0604020202020204" pitchFamily="34" charset="0"/>
                <a:cs typeface="Arial" panose="020B0604020202020204" pitchFamily="34" charset="0"/>
              </a:rPr>
              <a:t> camera?</a:t>
            </a:r>
          </a:p>
        </p:txBody>
      </p:sp>
      <p:sp>
        <p:nvSpPr>
          <p:cNvPr id="9" name="Rechthoek: afgeronde hoeken 8">
            <a:extLst>
              <a:ext uri="{FF2B5EF4-FFF2-40B4-BE49-F238E27FC236}">
                <a16:creationId xmlns:a16="http://schemas.microsoft.com/office/drawing/2014/main" id="{399C5154-E448-45D0-A9CC-C5B493E1AD6B}"/>
              </a:ext>
            </a:extLst>
          </p:cNvPr>
          <p:cNvSpPr/>
          <p:nvPr/>
        </p:nvSpPr>
        <p:spPr>
          <a:xfrm>
            <a:off x="971551" y="4146948"/>
            <a:ext cx="3957638" cy="8286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defTabSz="1371600">
              <a:buClrTx/>
            </a:pPr>
            <a:r>
              <a:rPr lang="nl-BE" sz="2700" kern="1200">
                <a:solidFill>
                  <a:srgbClr val="1E1A34"/>
                </a:solidFill>
                <a:latin typeface="Arial" panose="020B0604020202020204" pitchFamily="34" charset="0"/>
                <a:cs typeface="Arial" panose="020B0604020202020204" pitchFamily="34" charset="0"/>
              </a:rPr>
              <a:t>Image </a:t>
            </a:r>
            <a:r>
              <a:rPr lang="nl-BE" sz="2700" kern="1200" err="1">
                <a:solidFill>
                  <a:srgbClr val="1E1A34"/>
                </a:solidFill>
                <a:latin typeface="Arial" panose="020B0604020202020204" pitchFamily="34" charset="0"/>
                <a:cs typeface="Arial" panose="020B0604020202020204" pitchFamily="34" charset="0"/>
              </a:rPr>
              <a:t>selection</a:t>
            </a:r>
            <a:r>
              <a:rPr lang="nl-BE" sz="2700" kern="1200">
                <a:solidFill>
                  <a:srgbClr val="1E1A34"/>
                </a:solidFill>
                <a:latin typeface="Arial" panose="020B0604020202020204" pitchFamily="34" charset="0"/>
                <a:cs typeface="Arial" panose="020B0604020202020204" pitchFamily="34" charset="0"/>
              </a:rPr>
              <a:t>?</a:t>
            </a:r>
          </a:p>
        </p:txBody>
      </p:sp>
      <p:sp>
        <p:nvSpPr>
          <p:cNvPr id="10" name="Rechthoek 9">
            <a:extLst>
              <a:ext uri="{FF2B5EF4-FFF2-40B4-BE49-F238E27FC236}">
                <a16:creationId xmlns:a16="http://schemas.microsoft.com/office/drawing/2014/main" id="{FF54DB9A-D1F2-4BFC-A54E-BEB8CE535082}"/>
              </a:ext>
            </a:extLst>
          </p:cNvPr>
          <p:cNvSpPr/>
          <p:nvPr/>
        </p:nvSpPr>
        <p:spPr>
          <a:xfrm>
            <a:off x="2636044" y="1932386"/>
            <a:ext cx="3957638" cy="107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nl-BE" sz="2700" kern="1200" err="1">
                <a:solidFill>
                  <a:srgbClr val="FFFFFF"/>
                </a:solidFill>
                <a:latin typeface="Arial" panose="020B0604020202020204" pitchFamily="34" charset="0"/>
                <a:cs typeface="Arial" panose="020B0604020202020204" pitchFamily="34" charset="0"/>
              </a:rPr>
              <a:t>Techniques</a:t>
            </a:r>
            <a:r>
              <a:rPr lang="nl-BE" sz="2700" kern="1200">
                <a:solidFill>
                  <a:srgbClr val="FFFFFF"/>
                </a:solidFill>
                <a:latin typeface="Arial" panose="020B0604020202020204" pitchFamily="34" charset="0"/>
                <a:cs typeface="Arial" panose="020B0604020202020204" pitchFamily="34" charset="0"/>
              </a:rPr>
              <a:t> to </a:t>
            </a:r>
            <a:r>
              <a:rPr lang="nl-BE" sz="2700" kern="1200" err="1">
                <a:solidFill>
                  <a:srgbClr val="FFFFFF"/>
                </a:solidFill>
                <a:latin typeface="Arial" panose="020B0604020202020204" pitchFamily="34" charset="0"/>
                <a:cs typeface="Arial" panose="020B0604020202020204" pitchFamily="34" charset="0"/>
              </a:rPr>
              <a:t>improve</a:t>
            </a:r>
            <a:r>
              <a:rPr lang="nl-BE" sz="2700" kern="1200">
                <a:solidFill>
                  <a:srgbClr val="FFFFFF"/>
                </a:solidFill>
                <a:latin typeface="Arial" panose="020B0604020202020204" pitchFamily="34" charset="0"/>
                <a:cs typeface="Arial" panose="020B0604020202020204" pitchFamily="34" charset="0"/>
              </a:rPr>
              <a:t> </a:t>
            </a:r>
            <a:r>
              <a:rPr lang="nl-BE" sz="2700" kern="1200" err="1">
                <a:solidFill>
                  <a:srgbClr val="FFFFFF"/>
                </a:solidFill>
                <a:latin typeface="Arial" panose="020B0604020202020204" pitchFamily="34" charset="0"/>
                <a:cs typeface="Arial" panose="020B0604020202020204" pitchFamily="34" charset="0"/>
              </a:rPr>
              <a:t>quality</a:t>
            </a:r>
            <a:r>
              <a:rPr lang="nl-BE" sz="2700" kern="1200">
                <a:solidFill>
                  <a:srgbClr val="FFFFFF"/>
                </a:solidFill>
                <a:latin typeface="Arial" panose="020B0604020202020204" pitchFamily="34" charset="0"/>
                <a:cs typeface="Arial" panose="020B0604020202020204" pitchFamily="34" charset="0"/>
              </a:rPr>
              <a:t>?</a:t>
            </a:r>
          </a:p>
        </p:txBody>
      </p:sp>
      <p:sp>
        <p:nvSpPr>
          <p:cNvPr id="13" name="Rechthoek 12">
            <a:extLst>
              <a:ext uri="{FF2B5EF4-FFF2-40B4-BE49-F238E27FC236}">
                <a16:creationId xmlns:a16="http://schemas.microsoft.com/office/drawing/2014/main" id="{4B5C69B2-72E7-44BF-AD1A-8BF3FE82A469}"/>
              </a:ext>
            </a:extLst>
          </p:cNvPr>
          <p:cNvSpPr/>
          <p:nvPr/>
        </p:nvSpPr>
        <p:spPr>
          <a:xfrm>
            <a:off x="11522867" y="1318022"/>
            <a:ext cx="3957638" cy="107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nl-BE" sz="2700" kern="1200" err="1">
                <a:solidFill>
                  <a:srgbClr val="FFFFFF"/>
                </a:solidFill>
                <a:latin typeface="Poppins"/>
              </a:rPr>
              <a:t>Kalibration</a:t>
            </a:r>
            <a:r>
              <a:rPr lang="nl-BE" sz="2700" kern="1200">
                <a:solidFill>
                  <a:srgbClr val="FFFFFF"/>
                </a:solidFill>
                <a:latin typeface="Poppins"/>
              </a:rPr>
              <a:t> issues?</a:t>
            </a:r>
          </a:p>
          <a:p>
            <a:pPr algn="ctr" defTabSz="1371600">
              <a:buClrTx/>
            </a:pPr>
            <a:r>
              <a:rPr lang="nl-BE" sz="2700" kern="1200" err="1">
                <a:solidFill>
                  <a:srgbClr val="FFFFFF"/>
                </a:solidFill>
                <a:latin typeface="Poppins"/>
              </a:rPr>
              <a:t>Available</a:t>
            </a:r>
            <a:r>
              <a:rPr lang="nl-BE" sz="2700" kern="1200">
                <a:solidFill>
                  <a:srgbClr val="FFFFFF"/>
                </a:solidFill>
                <a:latin typeface="Poppins"/>
              </a:rPr>
              <a:t> metadata?</a:t>
            </a:r>
          </a:p>
        </p:txBody>
      </p:sp>
      <p:sp>
        <p:nvSpPr>
          <p:cNvPr id="23" name="Rechthoek 22">
            <a:extLst>
              <a:ext uri="{FF2B5EF4-FFF2-40B4-BE49-F238E27FC236}">
                <a16:creationId xmlns:a16="http://schemas.microsoft.com/office/drawing/2014/main" id="{DDE2FA4C-81DF-42CD-8BC7-3708654645AE}"/>
              </a:ext>
            </a:extLst>
          </p:cNvPr>
          <p:cNvSpPr/>
          <p:nvPr/>
        </p:nvSpPr>
        <p:spPr>
          <a:xfrm>
            <a:off x="2636044" y="4843466"/>
            <a:ext cx="3957638" cy="31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nl-BE" sz="2700" kern="1200">
                <a:solidFill>
                  <a:srgbClr val="FFFFFF"/>
                </a:solidFill>
                <a:latin typeface="Poppins"/>
              </a:rPr>
              <a:t>Stitching </a:t>
            </a:r>
            <a:r>
              <a:rPr lang="nl-BE" sz="2700" kern="1200" err="1">
                <a:solidFill>
                  <a:srgbClr val="FFFFFF"/>
                </a:solidFill>
                <a:latin typeface="Poppins"/>
              </a:rPr>
              <a:t>techniques</a:t>
            </a:r>
            <a:r>
              <a:rPr lang="nl-BE" sz="2700" kern="1200">
                <a:solidFill>
                  <a:srgbClr val="FFFFFF"/>
                </a:solidFill>
                <a:latin typeface="Poppins"/>
              </a:rPr>
              <a:t>?</a:t>
            </a:r>
          </a:p>
          <a:p>
            <a:pPr algn="ctr" defTabSz="1371600">
              <a:buClrTx/>
            </a:pPr>
            <a:r>
              <a:rPr lang="nl-BE" sz="2700" kern="1200" err="1">
                <a:solidFill>
                  <a:srgbClr val="FFFFFF"/>
                </a:solidFill>
                <a:latin typeface="Poppins"/>
              </a:rPr>
              <a:t>Combining</a:t>
            </a:r>
            <a:r>
              <a:rPr lang="nl-BE" sz="2700" kern="1200">
                <a:solidFill>
                  <a:srgbClr val="FFFFFF"/>
                </a:solidFill>
                <a:latin typeface="Poppins"/>
              </a:rPr>
              <a:t> open data </a:t>
            </a:r>
            <a:r>
              <a:rPr lang="nl-BE" sz="2700" kern="1200" err="1">
                <a:solidFill>
                  <a:srgbClr val="FFFFFF"/>
                </a:solidFill>
                <a:latin typeface="Poppins"/>
              </a:rPr>
              <a:t>with</a:t>
            </a:r>
            <a:r>
              <a:rPr lang="nl-BE" sz="2700" kern="1200">
                <a:solidFill>
                  <a:srgbClr val="FFFFFF"/>
                </a:solidFill>
                <a:latin typeface="Poppins"/>
              </a:rPr>
              <a:t> </a:t>
            </a:r>
            <a:r>
              <a:rPr lang="nl-BE" sz="2700" kern="1200" err="1">
                <a:solidFill>
                  <a:srgbClr val="FFFFFF"/>
                </a:solidFill>
                <a:latin typeface="Poppins"/>
              </a:rPr>
              <a:t>the</a:t>
            </a:r>
            <a:r>
              <a:rPr lang="nl-BE" sz="2700" kern="1200">
                <a:solidFill>
                  <a:srgbClr val="FFFFFF"/>
                </a:solidFill>
                <a:latin typeface="Poppins"/>
              </a:rPr>
              <a:t> camera data to </a:t>
            </a:r>
            <a:r>
              <a:rPr lang="nl-BE" sz="2700" kern="1200" err="1">
                <a:solidFill>
                  <a:srgbClr val="FFFFFF"/>
                </a:solidFill>
                <a:latin typeface="Poppins"/>
              </a:rPr>
              <a:t>identify</a:t>
            </a:r>
            <a:r>
              <a:rPr lang="nl-BE" sz="2700" kern="1200">
                <a:solidFill>
                  <a:srgbClr val="FFFFFF"/>
                </a:solidFill>
                <a:latin typeface="Poppins"/>
              </a:rPr>
              <a:t> </a:t>
            </a:r>
            <a:r>
              <a:rPr lang="nl-BE" sz="2700" kern="1200" err="1">
                <a:solidFill>
                  <a:srgbClr val="FFFFFF"/>
                </a:solidFill>
                <a:latin typeface="Poppins"/>
              </a:rPr>
              <a:t>every</a:t>
            </a:r>
            <a:r>
              <a:rPr lang="nl-BE" sz="2700" kern="1200">
                <a:solidFill>
                  <a:srgbClr val="FFFFFF"/>
                </a:solidFill>
                <a:latin typeface="Poppins"/>
              </a:rPr>
              <a:t> house?</a:t>
            </a:r>
          </a:p>
        </p:txBody>
      </p:sp>
      <p:sp>
        <p:nvSpPr>
          <p:cNvPr id="33" name="Rechthoek: afgeronde hoeken 32">
            <a:extLst>
              <a:ext uri="{FF2B5EF4-FFF2-40B4-BE49-F238E27FC236}">
                <a16:creationId xmlns:a16="http://schemas.microsoft.com/office/drawing/2014/main" id="{DDC839C4-035A-4399-A11A-8419E89787A2}"/>
              </a:ext>
            </a:extLst>
          </p:cNvPr>
          <p:cNvSpPr/>
          <p:nvPr/>
        </p:nvSpPr>
        <p:spPr>
          <a:xfrm>
            <a:off x="7365205" y="3520080"/>
            <a:ext cx="3957638" cy="8286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defTabSz="1371600">
              <a:buClrTx/>
            </a:pPr>
            <a:r>
              <a:rPr lang="nl-BE" sz="2700" kern="1200">
                <a:solidFill>
                  <a:srgbClr val="1E1A34"/>
                </a:solidFill>
                <a:latin typeface="Arial" panose="020B0604020202020204" pitchFamily="34" charset="0"/>
                <a:cs typeface="Arial" panose="020B0604020202020204" pitchFamily="34" charset="0"/>
              </a:rPr>
              <a:t>Image </a:t>
            </a:r>
            <a:r>
              <a:rPr lang="nl-BE" sz="2700" kern="1200" err="1">
                <a:solidFill>
                  <a:srgbClr val="1E1A34"/>
                </a:solidFill>
                <a:latin typeface="Arial" panose="020B0604020202020204" pitchFamily="34" charset="0"/>
                <a:cs typeface="Arial" panose="020B0604020202020204" pitchFamily="34" charset="0"/>
              </a:rPr>
              <a:t>segmentation</a:t>
            </a:r>
            <a:r>
              <a:rPr lang="nl-BE" sz="2700" kern="1200">
                <a:solidFill>
                  <a:srgbClr val="1E1A34"/>
                </a:solidFill>
                <a:latin typeface="Arial" panose="020B0604020202020204" pitchFamily="34" charset="0"/>
                <a:cs typeface="Arial" panose="020B0604020202020204" pitchFamily="34" charset="0"/>
              </a:rPr>
              <a:t>?</a:t>
            </a:r>
          </a:p>
        </p:txBody>
      </p:sp>
      <p:sp>
        <p:nvSpPr>
          <p:cNvPr id="35" name="Rechthoek: afgeronde hoeken 34">
            <a:extLst>
              <a:ext uri="{FF2B5EF4-FFF2-40B4-BE49-F238E27FC236}">
                <a16:creationId xmlns:a16="http://schemas.microsoft.com/office/drawing/2014/main" id="{B4F76205-B4DA-439F-9EF0-0DB739D38C92}"/>
              </a:ext>
            </a:extLst>
          </p:cNvPr>
          <p:cNvSpPr/>
          <p:nvPr/>
        </p:nvSpPr>
        <p:spPr>
          <a:xfrm>
            <a:off x="10741141" y="5934674"/>
            <a:ext cx="3957638" cy="8286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defTabSz="1371600">
              <a:buClrTx/>
            </a:pPr>
            <a:r>
              <a:rPr lang="nl-BE" sz="2700" kern="1200">
                <a:solidFill>
                  <a:srgbClr val="1E1A34"/>
                </a:solidFill>
                <a:latin typeface="Arial" panose="020B0604020202020204" pitchFamily="34" charset="0"/>
                <a:cs typeface="Arial" panose="020B0604020202020204" pitchFamily="34" charset="0"/>
              </a:rPr>
              <a:t>Image </a:t>
            </a:r>
            <a:r>
              <a:rPr lang="nl-BE" sz="2700" kern="1200" err="1">
                <a:solidFill>
                  <a:srgbClr val="1E1A34"/>
                </a:solidFill>
                <a:latin typeface="Arial" panose="020B0604020202020204" pitchFamily="34" charset="0"/>
                <a:cs typeface="Arial" panose="020B0604020202020204" pitchFamily="34" charset="0"/>
              </a:rPr>
              <a:t>interpretation</a:t>
            </a:r>
            <a:r>
              <a:rPr lang="nl-BE" sz="2700" kern="1200">
                <a:solidFill>
                  <a:srgbClr val="1E1A34"/>
                </a:solidFill>
                <a:latin typeface="Arial" panose="020B0604020202020204" pitchFamily="34" charset="0"/>
                <a:cs typeface="Arial" panose="020B0604020202020204" pitchFamily="34" charset="0"/>
              </a:rPr>
              <a:t>?</a:t>
            </a:r>
          </a:p>
        </p:txBody>
      </p:sp>
      <p:sp>
        <p:nvSpPr>
          <p:cNvPr id="38" name="Tekstvak 37">
            <a:extLst>
              <a:ext uri="{FF2B5EF4-FFF2-40B4-BE49-F238E27FC236}">
                <a16:creationId xmlns:a16="http://schemas.microsoft.com/office/drawing/2014/main" id="{CEDF2FAA-5450-4A16-890E-7BCEC183B3EE}"/>
              </a:ext>
            </a:extLst>
          </p:cNvPr>
          <p:cNvSpPr txBox="1"/>
          <p:nvPr/>
        </p:nvSpPr>
        <p:spPr>
          <a:xfrm>
            <a:off x="9168584" y="9140430"/>
            <a:ext cx="3941656" cy="415498"/>
          </a:xfrm>
          <a:prstGeom prst="rect">
            <a:avLst/>
          </a:prstGeom>
          <a:noFill/>
        </p:spPr>
        <p:txBody>
          <a:bodyPr wrap="none" rtlCol="0">
            <a:spAutoFit/>
          </a:bodyPr>
          <a:lstStyle/>
          <a:p>
            <a:pPr defTabSz="1371600">
              <a:buClrTx/>
            </a:pPr>
            <a:r>
              <a:rPr lang="nl-BE" sz="2100" kern="1200" err="1">
                <a:solidFill>
                  <a:srgbClr val="1E1A34"/>
                </a:solidFill>
                <a:latin typeface="Arial" panose="020B0604020202020204" pitchFamily="34" charset="0"/>
                <a:ea typeface="+mn-ea"/>
                <a:cs typeface="Arial" panose="020B0604020202020204" pitchFamily="34" charset="0"/>
              </a:rPr>
              <a:t>Questions</a:t>
            </a:r>
            <a:r>
              <a:rPr lang="nl-BE" sz="2100" kern="1200">
                <a:solidFill>
                  <a:srgbClr val="1E1A34"/>
                </a:solidFill>
                <a:latin typeface="Arial" panose="020B0604020202020204" pitchFamily="34" charset="0"/>
                <a:ea typeface="+mn-ea"/>
                <a:cs typeface="Arial" panose="020B0604020202020204" pitchFamily="34" charset="0"/>
              </a:rPr>
              <a:t>: w.steeman@wvi.be </a:t>
            </a:r>
          </a:p>
        </p:txBody>
      </p:sp>
      <p:sp>
        <p:nvSpPr>
          <p:cNvPr id="42" name="Pijl: rechts 41">
            <a:extLst>
              <a:ext uri="{FF2B5EF4-FFF2-40B4-BE49-F238E27FC236}">
                <a16:creationId xmlns:a16="http://schemas.microsoft.com/office/drawing/2014/main" id="{1A291239-5C44-48D6-AC0B-7E8108E9697F}"/>
              </a:ext>
            </a:extLst>
          </p:cNvPr>
          <p:cNvSpPr/>
          <p:nvPr/>
        </p:nvSpPr>
        <p:spPr>
          <a:xfrm rot="2332329">
            <a:off x="10183016" y="4912371"/>
            <a:ext cx="926427" cy="1006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nl-BE" sz="2700" kern="1200">
              <a:solidFill>
                <a:srgbClr val="FFFFFF"/>
              </a:solidFill>
              <a:latin typeface="Poppins"/>
            </a:endParaRPr>
          </a:p>
        </p:txBody>
      </p:sp>
    </p:spTree>
    <p:extLst>
      <p:ext uri="{BB962C8B-B14F-4D97-AF65-F5344CB8AC3E}">
        <p14:creationId xmlns:p14="http://schemas.microsoft.com/office/powerpoint/2010/main" val="1519053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F24015-2967-F909-1F7E-FF85D571D115}"/>
              </a:ext>
            </a:extLst>
          </p:cNvPr>
          <p:cNvSpPr txBox="1">
            <a:spLocks/>
          </p:cNvSpPr>
          <p:nvPr/>
        </p:nvSpPr>
        <p:spPr>
          <a:xfrm>
            <a:off x="7997780" y="3451513"/>
            <a:ext cx="8818546" cy="5042926"/>
          </a:xfrm>
          <a:prstGeom prst="rect">
            <a:avLst/>
          </a:prstGeom>
        </p:spPr>
        <p:txBody>
          <a:bodyPr vert="horz" lIns="91440" tIns="45720" rIns="91440" bIns="45720" rtlCol="0" anchor="t">
            <a:normAutofit/>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buClrTx/>
              <a:buFontTx/>
            </a:pPr>
            <a:r>
              <a:rPr lang="en-US" sz="6600">
                <a:solidFill>
                  <a:schemeClr val="tx1"/>
                </a:solidFill>
                <a:latin typeface="+mj-lt"/>
                <a:ea typeface="+mj-ea"/>
                <a:cs typeface="+mj-cs"/>
              </a:rPr>
              <a:t>Speaker 3: </a:t>
            </a:r>
            <a:br>
              <a:rPr lang="en-US" sz="6600">
                <a:solidFill>
                  <a:schemeClr val="tx1"/>
                </a:solidFill>
                <a:latin typeface="+mj-lt"/>
                <a:ea typeface="+mj-ea"/>
                <a:cs typeface="+mj-cs"/>
              </a:rPr>
            </a:br>
            <a:r>
              <a:rPr lang="en-US" sz="6600" b="0">
                <a:solidFill>
                  <a:schemeClr val="tx1"/>
                </a:solidFill>
                <a:latin typeface="+mj-lt"/>
                <a:ea typeface="+mj-ea"/>
                <a:cs typeface="+mj-cs"/>
              </a:rPr>
              <a:t>Bart </a:t>
            </a:r>
            <a:r>
              <a:rPr lang="en-US" sz="6600" b="0" err="1">
                <a:solidFill>
                  <a:schemeClr val="tx1"/>
                </a:solidFill>
                <a:latin typeface="+mj-lt"/>
                <a:ea typeface="+mj-ea"/>
                <a:cs typeface="+mj-cs"/>
              </a:rPr>
              <a:t>Vuijk</a:t>
            </a:r>
            <a:br>
              <a:rPr lang="en-US" sz="6600" b="0">
                <a:solidFill>
                  <a:schemeClr val="tx1"/>
                </a:solidFill>
                <a:latin typeface="+mj-lt"/>
                <a:ea typeface="+mj-ea"/>
                <a:cs typeface="+mj-cs"/>
              </a:rPr>
            </a:br>
            <a:br>
              <a:rPr lang="en-US" sz="6600" b="0">
                <a:solidFill>
                  <a:schemeClr val="tx1"/>
                </a:solidFill>
                <a:latin typeface="+mj-lt"/>
                <a:ea typeface="+mj-ea"/>
                <a:cs typeface="+mj-cs"/>
              </a:rPr>
            </a:br>
            <a:r>
              <a:rPr lang="en-US" sz="3200" b="0">
                <a:solidFill>
                  <a:schemeClr val="tx1"/>
                </a:solidFill>
                <a:latin typeface="+mj-lt"/>
                <a:ea typeface="+mj-ea"/>
                <a:cs typeface="+mj-cs"/>
              </a:rPr>
              <a:t>Senior Business Developer Mobility</a:t>
            </a:r>
            <a:endParaRPr lang="en-US" sz="6600" b="0">
              <a:solidFill>
                <a:schemeClr val="tx1"/>
              </a:solidFill>
              <a:latin typeface="+mj-lt"/>
              <a:ea typeface="+mj-ea"/>
              <a:cs typeface="+mj-cs"/>
            </a:endParaRPr>
          </a:p>
        </p:txBody>
      </p:sp>
      <p:pic>
        <p:nvPicPr>
          <p:cNvPr id="4" name="Picture 3" descr="A person wearing glasses and a blue suit&#10;&#10;Description automatically generated">
            <a:extLst>
              <a:ext uri="{FF2B5EF4-FFF2-40B4-BE49-F238E27FC236}">
                <a16:creationId xmlns:a16="http://schemas.microsoft.com/office/drawing/2014/main" id="{8DA19991-2EB2-51F1-E349-188C0665B92E}"/>
              </a:ext>
            </a:extLst>
          </p:cNvPr>
          <p:cNvPicPr>
            <a:picLocks noChangeAspect="1"/>
          </p:cNvPicPr>
          <p:nvPr/>
        </p:nvPicPr>
        <p:blipFill>
          <a:blip r:embed="rId2"/>
          <a:stretch>
            <a:fillRect/>
          </a:stretch>
        </p:blipFill>
        <p:spPr>
          <a:xfrm>
            <a:off x="1471674" y="3302736"/>
            <a:ext cx="5340480" cy="5340480"/>
          </a:xfrm>
          <a:prstGeom prst="rect">
            <a:avLst/>
          </a:prstGeom>
        </p:spPr>
      </p:pic>
    </p:spTree>
    <p:extLst>
      <p:ext uri="{BB962C8B-B14F-4D97-AF65-F5344CB8AC3E}">
        <p14:creationId xmlns:p14="http://schemas.microsoft.com/office/powerpoint/2010/main" val="1401409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F24015-2967-F909-1F7E-FF85D571D115}"/>
              </a:ext>
            </a:extLst>
          </p:cNvPr>
          <p:cNvSpPr txBox="1">
            <a:spLocks/>
          </p:cNvSpPr>
          <p:nvPr/>
        </p:nvSpPr>
        <p:spPr>
          <a:xfrm>
            <a:off x="7740203" y="3489613"/>
            <a:ext cx="9159250" cy="5042926"/>
          </a:xfrm>
          <a:prstGeom prst="rect">
            <a:avLst/>
          </a:prstGeom>
        </p:spPr>
        <p:txBody>
          <a:bodyPr vert="horz" lIns="91440" tIns="45720" rIns="91440" bIns="45720" rtlCol="0" anchor="t">
            <a:normAutofit lnSpcReduction="10000"/>
          </a:bodyPr>
          <a:lstStyle>
            <a:lvl1pPr algn="l" defTabSz="685800" rtl="0" eaLnBrk="1" latinLnBrk="0" hangingPunct="1">
              <a:spcBef>
                <a:spcPct val="0"/>
              </a:spcBef>
              <a:buNone/>
              <a:defRPr sz="4950" b="1"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buClrTx/>
              <a:buFontTx/>
            </a:pPr>
            <a:r>
              <a:rPr lang="en-US" sz="6600">
                <a:solidFill>
                  <a:schemeClr val="tx1"/>
                </a:solidFill>
                <a:latin typeface="+mj-lt"/>
                <a:ea typeface="+mj-ea"/>
                <a:cs typeface="+mj-cs"/>
              </a:rPr>
              <a:t>Speaker 4: </a:t>
            </a:r>
            <a:br>
              <a:rPr lang="en-US" sz="6600">
                <a:solidFill>
                  <a:schemeClr val="tx1"/>
                </a:solidFill>
                <a:latin typeface="+mj-lt"/>
                <a:ea typeface="+mj-ea"/>
                <a:cs typeface="+mj-cs"/>
              </a:rPr>
            </a:br>
            <a:r>
              <a:rPr lang="en-US" sz="6600" b="0">
                <a:solidFill>
                  <a:schemeClr val="tx1"/>
                </a:solidFill>
                <a:latin typeface="+mj-lt"/>
                <a:ea typeface="+mj-ea"/>
                <a:cs typeface="+mj-cs"/>
              </a:rPr>
              <a:t>Caspar de </a:t>
            </a:r>
            <a:r>
              <a:rPr lang="en-US" sz="6600" b="0" err="1">
                <a:solidFill>
                  <a:schemeClr val="tx1"/>
                </a:solidFill>
                <a:latin typeface="+mj-lt"/>
                <a:ea typeface="+mj-ea"/>
                <a:cs typeface="+mj-cs"/>
              </a:rPr>
              <a:t>Jonge</a:t>
            </a:r>
            <a:br>
              <a:rPr lang="en-US" sz="6600" b="0">
                <a:solidFill>
                  <a:schemeClr val="tx1"/>
                </a:solidFill>
                <a:latin typeface="+mj-lt"/>
                <a:ea typeface="+mj-ea"/>
                <a:cs typeface="+mj-cs"/>
              </a:rPr>
            </a:br>
            <a:br>
              <a:rPr lang="en-US" sz="6600" b="0">
                <a:solidFill>
                  <a:schemeClr val="tx1"/>
                </a:solidFill>
                <a:latin typeface="+mj-lt"/>
                <a:ea typeface="+mj-ea"/>
                <a:cs typeface="+mj-cs"/>
              </a:rPr>
            </a:br>
            <a:r>
              <a:rPr lang="en-US" sz="3200" b="0">
                <a:solidFill>
                  <a:schemeClr val="tx1"/>
                </a:solidFill>
                <a:latin typeface="+mj-lt"/>
                <a:ea typeface="+mj-ea"/>
                <a:cs typeface="+mj-cs"/>
              </a:rPr>
              <a:t>Program Manager for Mobility &amp; Transport</a:t>
            </a:r>
          </a:p>
          <a:p>
            <a:pPr defTabSz="457200">
              <a:buClrTx/>
              <a:buFontTx/>
            </a:pPr>
            <a:r>
              <a:rPr lang="en-US" sz="3200" b="0">
                <a:solidFill>
                  <a:schemeClr val="tx1"/>
                </a:solidFill>
                <a:latin typeface="+mj-lt"/>
                <a:ea typeface="+mj-ea"/>
                <a:cs typeface="+mj-cs"/>
              </a:rPr>
              <a:t>Ministry for Infrastructure &amp; Water Works </a:t>
            </a:r>
          </a:p>
          <a:p>
            <a:pPr defTabSz="457200">
              <a:buClrTx/>
              <a:buFontTx/>
            </a:pPr>
            <a:endParaRPr lang="en-US" sz="3200" b="0">
              <a:solidFill>
                <a:schemeClr val="tx1"/>
              </a:solidFill>
              <a:latin typeface="+mj-lt"/>
              <a:ea typeface="+mj-ea"/>
              <a:cs typeface="+mj-cs"/>
            </a:endParaRPr>
          </a:p>
          <a:p>
            <a:pPr defTabSz="457200">
              <a:buClrTx/>
              <a:buFontTx/>
            </a:pPr>
            <a:r>
              <a:rPr lang="en-US" sz="3200" b="0">
                <a:solidFill>
                  <a:schemeClr val="tx1"/>
                </a:solidFill>
                <a:latin typeface="+mj-lt"/>
                <a:ea typeface="+mj-ea"/>
                <a:cs typeface="+mj-cs"/>
              </a:rPr>
              <a:t>DMI Ecosystem</a:t>
            </a:r>
          </a:p>
        </p:txBody>
      </p:sp>
      <p:pic>
        <p:nvPicPr>
          <p:cNvPr id="5" name="Picture 4" descr="A person in a suit and tie&#10;&#10;Description automatically generated">
            <a:extLst>
              <a:ext uri="{FF2B5EF4-FFF2-40B4-BE49-F238E27FC236}">
                <a16:creationId xmlns:a16="http://schemas.microsoft.com/office/drawing/2014/main" id="{6A28C5CC-EBED-0286-8809-17CC60E4D5B4}"/>
              </a:ext>
            </a:extLst>
          </p:cNvPr>
          <p:cNvPicPr>
            <a:picLocks noChangeAspect="1"/>
          </p:cNvPicPr>
          <p:nvPr/>
        </p:nvPicPr>
        <p:blipFill>
          <a:blip r:embed="rId2"/>
          <a:stretch>
            <a:fillRect/>
          </a:stretch>
        </p:blipFill>
        <p:spPr>
          <a:xfrm>
            <a:off x="1166555" y="3262039"/>
            <a:ext cx="5270500" cy="5270500"/>
          </a:xfrm>
          <a:prstGeom prst="rect">
            <a:avLst/>
          </a:prstGeom>
        </p:spPr>
      </p:pic>
    </p:spTree>
    <p:extLst>
      <p:ext uri="{BB962C8B-B14F-4D97-AF65-F5344CB8AC3E}">
        <p14:creationId xmlns:p14="http://schemas.microsoft.com/office/powerpoint/2010/main" val="351718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DBC-E3A0-66DE-4877-7E2133982A24}"/>
              </a:ext>
            </a:extLst>
          </p:cNvPr>
          <p:cNvSpPr>
            <a:spLocks noGrp="1"/>
          </p:cNvSpPr>
          <p:nvPr>
            <p:ph type="title"/>
          </p:nvPr>
        </p:nvSpPr>
        <p:spPr/>
        <p:txBody>
          <a:bodyPr>
            <a:normAutofit/>
          </a:bodyPr>
          <a:lstStyle/>
          <a:p>
            <a:r>
              <a:rPr lang="en-GB" sz="4800">
                <a:solidFill>
                  <a:schemeClr val="accent4"/>
                </a:solidFill>
                <a:latin typeface="Open Sans" panose="020B0606030504020204" pitchFamily="34" charset="0"/>
              </a:rPr>
              <a:t>Cities as </a:t>
            </a:r>
            <a:r>
              <a:rPr lang="en-GB" sz="4800">
                <a:latin typeface="Open Sans" panose="020B0606030504020204" pitchFamily="34" charset="0"/>
              </a:rPr>
              <a:t>catalysts for environmental </a:t>
            </a:r>
            <a:br>
              <a:rPr lang="en-GB" sz="4800">
                <a:latin typeface="Open Sans" panose="020B0606030504020204" pitchFamily="34" charset="0"/>
              </a:rPr>
            </a:br>
            <a:r>
              <a:rPr lang="en-GB" sz="4800">
                <a:latin typeface="Open Sans" panose="020B0606030504020204" pitchFamily="34" charset="0"/>
              </a:rPr>
              <a:t>and economic </a:t>
            </a:r>
            <a:r>
              <a:rPr lang="en-GB" sz="4800"/>
              <a:t>p</a:t>
            </a:r>
            <a:r>
              <a:rPr lang="en-GB" sz="4800">
                <a:latin typeface="Open Sans" panose="020B0606030504020204" pitchFamily="34" charset="0"/>
              </a:rPr>
              <a:t>rogress</a:t>
            </a:r>
          </a:p>
        </p:txBody>
      </p:sp>
      <p:sp>
        <p:nvSpPr>
          <p:cNvPr id="3" name="Content Placeholder 2">
            <a:extLst>
              <a:ext uri="{FF2B5EF4-FFF2-40B4-BE49-F238E27FC236}">
                <a16:creationId xmlns:a16="http://schemas.microsoft.com/office/drawing/2014/main" id="{CD795B3D-4348-E5F7-85C9-8319FD0F1E31}"/>
              </a:ext>
            </a:extLst>
          </p:cNvPr>
          <p:cNvSpPr>
            <a:spLocks noGrp="1"/>
          </p:cNvSpPr>
          <p:nvPr>
            <p:ph idx="4294967295"/>
          </p:nvPr>
        </p:nvSpPr>
        <p:spPr>
          <a:xfrm>
            <a:off x="1013577" y="3011862"/>
            <a:ext cx="6097588" cy="6015037"/>
          </a:xfrm>
        </p:spPr>
        <p:txBody>
          <a:bodyPr>
            <a:normAutofit/>
          </a:bodyPr>
          <a:lstStyle/>
          <a:p>
            <a:pPr marL="514350" indent="-514350">
              <a:buFont typeface="Arial" panose="020B0604020202020204" pitchFamily="34" charset="0"/>
              <a:buChar char="•"/>
            </a:pPr>
            <a:r>
              <a:rPr lang="en-GB" sz="3000" b="1"/>
              <a:t>4%</a:t>
            </a:r>
            <a:r>
              <a:rPr lang="en-GB" sz="3000"/>
              <a:t> of the EU’s land area </a:t>
            </a:r>
            <a:endParaRPr lang="en-BE" sz="3000"/>
          </a:p>
          <a:p>
            <a:pPr marL="514350" indent="-514350">
              <a:buFont typeface="Arial" panose="020B0604020202020204" pitchFamily="34" charset="0"/>
              <a:buChar char="•"/>
            </a:pPr>
            <a:r>
              <a:rPr lang="en-GB" sz="3000"/>
              <a:t>home to </a:t>
            </a:r>
            <a:r>
              <a:rPr lang="en-GB" sz="3000" b="1"/>
              <a:t>75%</a:t>
            </a:r>
            <a:r>
              <a:rPr lang="en-GB" sz="3000"/>
              <a:t> of EU citizens</a:t>
            </a:r>
            <a:endParaRPr lang="en-BE" sz="3000"/>
          </a:p>
          <a:p>
            <a:pPr marL="1200150" lvl="1" indent="-514350">
              <a:buFont typeface="Arial" panose="020B0604020202020204" pitchFamily="34" charset="0"/>
              <a:buChar char="•"/>
            </a:pPr>
            <a:r>
              <a:rPr lang="en-BE" sz="2700" b="1"/>
              <a:t>66%</a:t>
            </a:r>
            <a:r>
              <a:rPr lang="en-BE" sz="2700"/>
              <a:t> of EU citizens reside in areas with &lt; 500k inhab.</a:t>
            </a:r>
          </a:p>
          <a:p>
            <a:pPr marL="1200150" lvl="1" indent="-514350">
              <a:buFont typeface="Arial" panose="020B0604020202020204" pitchFamily="34" charset="0"/>
              <a:buChar char="•"/>
            </a:pPr>
            <a:r>
              <a:rPr lang="en-BE" sz="2700" b="1"/>
              <a:t>43%</a:t>
            </a:r>
            <a:r>
              <a:rPr lang="en-BE" sz="2700"/>
              <a:t> of EU citizens reside in areas between 5k and 50k inhab (ESPON, 2014).</a:t>
            </a:r>
          </a:p>
          <a:p>
            <a:pPr marL="514350" indent="-514350">
              <a:buFont typeface="Arial" panose="020B0604020202020204" pitchFamily="34" charset="0"/>
              <a:buChar char="•"/>
            </a:pPr>
            <a:r>
              <a:rPr lang="en-GB" sz="3000"/>
              <a:t>consume over </a:t>
            </a:r>
            <a:r>
              <a:rPr lang="en-GB" sz="3000" b="1"/>
              <a:t>65%</a:t>
            </a:r>
            <a:r>
              <a:rPr lang="en-GB" sz="3000"/>
              <a:t> of the world’s energy and </a:t>
            </a:r>
            <a:endParaRPr lang="en-BE" sz="3000"/>
          </a:p>
          <a:p>
            <a:pPr marL="514350" indent="-514350">
              <a:buFont typeface="Arial" panose="020B0604020202020204" pitchFamily="34" charset="0"/>
              <a:buChar char="•"/>
            </a:pPr>
            <a:r>
              <a:rPr lang="en-GB" sz="3000"/>
              <a:t>account for more than </a:t>
            </a:r>
            <a:r>
              <a:rPr lang="en-GB" sz="3000" b="1"/>
              <a:t>70%</a:t>
            </a:r>
            <a:r>
              <a:rPr lang="en-GB" sz="3000"/>
              <a:t> of global CO</a:t>
            </a:r>
            <a:r>
              <a:rPr lang="en-GB" sz="3000" baseline="-25000"/>
              <a:t>2</a:t>
            </a:r>
            <a:r>
              <a:rPr lang="en-GB" sz="3000"/>
              <a:t> emissions</a:t>
            </a:r>
            <a:endParaRPr lang="en-BE" sz="3000" b="1"/>
          </a:p>
        </p:txBody>
      </p:sp>
      <p:pic>
        <p:nvPicPr>
          <p:cNvPr id="5" name="Picture 4">
            <a:extLst>
              <a:ext uri="{FF2B5EF4-FFF2-40B4-BE49-F238E27FC236}">
                <a16:creationId xmlns:a16="http://schemas.microsoft.com/office/drawing/2014/main" id="{866FCAF1-FA81-8436-141D-FFBB6CD7CCE6}"/>
              </a:ext>
            </a:extLst>
          </p:cNvPr>
          <p:cNvPicPr>
            <a:picLocks noChangeAspect="1"/>
          </p:cNvPicPr>
          <p:nvPr/>
        </p:nvPicPr>
        <p:blipFill rotWithShape="1">
          <a:blip r:embed="rId2"/>
          <a:srcRect b="15755"/>
          <a:stretch/>
        </p:blipFill>
        <p:spPr>
          <a:xfrm>
            <a:off x="7540626" y="2023226"/>
            <a:ext cx="7497993" cy="7992311"/>
          </a:xfrm>
          <a:prstGeom prst="rect">
            <a:avLst/>
          </a:prstGeom>
        </p:spPr>
      </p:pic>
      <p:pic>
        <p:nvPicPr>
          <p:cNvPr id="6" name="Picture 5">
            <a:extLst>
              <a:ext uri="{FF2B5EF4-FFF2-40B4-BE49-F238E27FC236}">
                <a16:creationId xmlns:a16="http://schemas.microsoft.com/office/drawing/2014/main" id="{89ACB5C6-47C6-A84D-F1F8-DBE9F6EFC406}"/>
              </a:ext>
            </a:extLst>
          </p:cNvPr>
          <p:cNvPicPr>
            <a:picLocks noChangeAspect="1"/>
          </p:cNvPicPr>
          <p:nvPr/>
        </p:nvPicPr>
        <p:blipFill rotWithShape="1">
          <a:blip r:embed="rId2"/>
          <a:srcRect t="84947" r="42805"/>
          <a:stretch/>
        </p:blipFill>
        <p:spPr>
          <a:xfrm>
            <a:off x="12779291" y="1908927"/>
            <a:ext cx="5394411" cy="1796379"/>
          </a:xfrm>
          <a:prstGeom prst="rect">
            <a:avLst/>
          </a:prstGeom>
        </p:spPr>
      </p:pic>
    </p:spTree>
    <p:extLst>
      <p:ext uri="{BB962C8B-B14F-4D97-AF65-F5344CB8AC3E}">
        <p14:creationId xmlns:p14="http://schemas.microsoft.com/office/powerpoint/2010/main" val="2485906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0CFD4-0271-361A-D265-E2B40CCCDCBF}"/>
              </a:ext>
            </a:extLst>
          </p:cNvPr>
          <p:cNvSpPr>
            <a:spLocks noGrp="1"/>
          </p:cNvSpPr>
          <p:nvPr>
            <p:ph type="ctrTitle"/>
          </p:nvPr>
        </p:nvSpPr>
        <p:spPr>
          <a:xfrm>
            <a:off x="3898232" y="1209674"/>
            <a:ext cx="10419348" cy="2039432"/>
          </a:xfrm>
        </p:spPr>
        <p:txBody>
          <a:bodyPr/>
          <a:lstStyle/>
          <a:p>
            <a:r>
              <a:rPr lang="nl-NL" sz="3600" err="1"/>
              <a:t>Accelerating</a:t>
            </a:r>
            <a:r>
              <a:rPr lang="nl-NL" sz="3600"/>
              <a:t> smart </a:t>
            </a:r>
            <a:r>
              <a:rPr lang="nl-NL" sz="3600" err="1"/>
              <a:t>and</a:t>
            </a:r>
            <a:r>
              <a:rPr lang="nl-NL" sz="3600"/>
              <a:t> </a:t>
            </a:r>
            <a:r>
              <a:rPr lang="nl-NL" sz="3600" err="1"/>
              <a:t>sustainable</a:t>
            </a:r>
            <a:r>
              <a:rPr lang="nl-NL" sz="3600"/>
              <a:t> </a:t>
            </a:r>
            <a:r>
              <a:rPr lang="nl-NL" sz="3600" err="1"/>
              <a:t>urbanisation</a:t>
            </a:r>
            <a:r>
              <a:rPr lang="nl-NL" sz="3600"/>
              <a:t> </a:t>
            </a:r>
            <a:br>
              <a:rPr lang="nl-NL" sz="3600"/>
            </a:br>
            <a:r>
              <a:rPr lang="nl-NL" sz="3600" err="1"/>
              <a:t>through</a:t>
            </a:r>
            <a:r>
              <a:rPr lang="nl-NL" sz="3600"/>
              <a:t> cooperation </a:t>
            </a:r>
            <a:r>
              <a:rPr lang="nl-NL" sz="3600" err="1"/>
              <a:t>and</a:t>
            </a:r>
            <a:r>
              <a:rPr lang="nl-NL" sz="3600"/>
              <a:t> </a:t>
            </a:r>
            <a:r>
              <a:rPr lang="nl-NL" sz="3600" err="1"/>
              <a:t>technology</a:t>
            </a:r>
            <a:r>
              <a:rPr lang="nl-NL" sz="3600"/>
              <a:t> </a:t>
            </a:r>
          </a:p>
        </p:txBody>
      </p:sp>
      <p:sp>
        <p:nvSpPr>
          <p:cNvPr id="3" name="Ondertitel 2">
            <a:extLst>
              <a:ext uri="{FF2B5EF4-FFF2-40B4-BE49-F238E27FC236}">
                <a16:creationId xmlns:a16="http://schemas.microsoft.com/office/drawing/2014/main" id="{E21E362B-E9F3-3303-0594-C6020F24D06B}"/>
              </a:ext>
            </a:extLst>
          </p:cNvPr>
          <p:cNvSpPr>
            <a:spLocks noGrp="1"/>
          </p:cNvSpPr>
          <p:nvPr>
            <p:ph type="subTitle" idx="1"/>
          </p:nvPr>
        </p:nvSpPr>
        <p:spPr>
          <a:xfrm>
            <a:off x="5509313" y="3846286"/>
            <a:ext cx="7267575" cy="1451427"/>
          </a:xfrm>
        </p:spPr>
        <p:txBody>
          <a:bodyPr/>
          <a:lstStyle/>
          <a:p>
            <a:r>
              <a:rPr lang="nl-NL" sz="4000" b="1"/>
              <a:t>Caspar de Jonge</a:t>
            </a:r>
          </a:p>
          <a:p>
            <a:r>
              <a:rPr lang="nl-NL" b="1"/>
              <a:t>20 </a:t>
            </a:r>
            <a:r>
              <a:rPr lang="nl-NL" b="1" err="1"/>
              <a:t>February</a:t>
            </a:r>
            <a:r>
              <a:rPr lang="nl-NL" b="1"/>
              <a:t> 2024</a:t>
            </a:r>
            <a:endParaRPr lang="nl-NL"/>
          </a:p>
        </p:txBody>
      </p:sp>
      <p:sp>
        <p:nvSpPr>
          <p:cNvPr id="4" name="Tijdelijke aanduiding voor dianummer 3">
            <a:extLst>
              <a:ext uri="{FF2B5EF4-FFF2-40B4-BE49-F238E27FC236}">
                <a16:creationId xmlns:a16="http://schemas.microsoft.com/office/drawing/2014/main" id="{59948DFC-2F6D-E8A7-0CF0-7E1505D1C012}"/>
              </a:ext>
            </a:extLst>
          </p:cNvPr>
          <p:cNvSpPr>
            <a:spLocks noGrp="1"/>
          </p:cNvSpPr>
          <p:nvPr>
            <p:ph type="sldNum" sz="quarter" idx="12"/>
          </p:nvPr>
        </p:nvSpPr>
        <p:spPr/>
        <p:txBody>
          <a:bodyPr/>
          <a:lstStyle/>
          <a:p>
            <a:pPr defTabSz="1371600">
              <a:buClrTx/>
            </a:pPr>
            <a:fld id="{B557641F-C49E-4244-82A7-E1EBDAD4307B}" type="slidenum">
              <a:rPr lang="nl-NL" kern="1200">
                <a:solidFill>
                  <a:srgbClr val="FFFFFF"/>
                </a:solidFill>
                <a:ea typeface="+mn-ea"/>
              </a:rPr>
              <a:pPr defTabSz="1371600">
                <a:buClrTx/>
              </a:pPr>
              <a:t>50</a:t>
            </a:fld>
            <a:endParaRPr lang="nl-NL" kern="1200">
              <a:solidFill>
                <a:srgbClr val="FFFFFF"/>
              </a:solidFill>
              <a:ea typeface="+mn-ea"/>
            </a:endParaRPr>
          </a:p>
        </p:txBody>
      </p:sp>
    </p:spTree>
    <p:extLst>
      <p:ext uri="{BB962C8B-B14F-4D97-AF65-F5344CB8AC3E}">
        <p14:creationId xmlns:p14="http://schemas.microsoft.com/office/powerpoint/2010/main" val="522159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334DDCF-40AA-EFDB-F36B-D84D132C341E}"/>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51</a:t>
            </a:fld>
            <a:endParaRPr lang="nl-NL" kern="1200">
              <a:solidFill>
                <a:srgbClr val="FFFFFF"/>
              </a:solidFill>
              <a:ea typeface="+mn-ea"/>
            </a:endParaRPr>
          </a:p>
        </p:txBody>
      </p:sp>
      <p:pic>
        <p:nvPicPr>
          <p:cNvPr id="4" name="Afbeelding 3">
            <a:extLst>
              <a:ext uri="{FF2B5EF4-FFF2-40B4-BE49-F238E27FC236}">
                <a16:creationId xmlns:a16="http://schemas.microsoft.com/office/drawing/2014/main" id="{34994F6D-DCDE-2916-0901-9D657C0EDA9F}"/>
              </a:ext>
            </a:extLst>
          </p:cNvPr>
          <p:cNvPicPr>
            <a:picLocks noChangeAspect="1"/>
          </p:cNvPicPr>
          <p:nvPr/>
        </p:nvPicPr>
        <p:blipFill rotWithShape="1">
          <a:blip r:embed="rId2">
            <a:alphaModFix amt="40000"/>
          </a:blip>
          <a:srcRect l="10480" t="24869" r="14099"/>
          <a:stretch/>
        </p:blipFill>
        <p:spPr>
          <a:xfrm>
            <a:off x="0" y="0"/>
            <a:ext cx="18288000" cy="10287000"/>
          </a:xfrm>
          <a:prstGeom prst="rect">
            <a:avLst/>
          </a:prstGeom>
        </p:spPr>
      </p:pic>
      <p:sp>
        <p:nvSpPr>
          <p:cNvPr id="6" name="Ovaal 5">
            <a:extLst>
              <a:ext uri="{FF2B5EF4-FFF2-40B4-BE49-F238E27FC236}">
                <a16:creationId xmlns:a16="http://schemas.microsoft.com/office/drawing/2014/main" id="{9D996FEF-74AD-AD6D-891E-D386FD5CFD30}"/>
              </a:ext>
            </a:extLst>
          </p:cNvPr>
          <p:cNvSpPr>
            <a:spLocks noChangeAspect="1"/>
          </p:cNvSpPr>
          <p:nvPr/>
        </p:nvSpPr>
        <p:spPr>
          <a:xfrm>
            <a:off x="874800" y="3253500"/>
            <a:ext cx="3780000" cy="3780000"/>
          </a:xfrm>
          <a:prstGeom prst="ellipse">
            <a:avLst/>
          </a:prstGeom>
          <a:solidFill>
            <a:schemeClr val="accent2"/>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defRPr/>
            </a:pPr>
            <a:r>
              <a:rPr lang="nl-NL" sz="5400" b="1" kern="1200">
                <a:solidFill>
                  <a:srgbClr val="004D6E"/>
                </a:solidFill>
                <a:latin typeface="Arial" panose="020B0604020202020204" pitchFamily="34" charset="0"/>
                <a:cs typeface="Arial" panose="020B0604020202020204" pitchFamily="34" charset="0"/>
              </a:rPr>
              <a:t>340+</a:t>
            </a:r>
          </a:p>
          <a:p>
            <a:pPr algn="ctr" defTabSz="1371600">
              <a:buClrTx/>
              <a:defRPr/>
            </a:pPr>
            <a:r>
              <a:rPr lang="nl-NL" sz="2400" b="1" kern="1200">
                <a:solidFill>
                  <a:srgbClr val="004D6E"/>
                </a:solidFill>
                <a:latin typeface="Arial" panose="020B0604020202020204" pitchFamily="34" charset="0"/>
                <a:cs typeface="Arial" panose="020B0604020202020204" pitchFamily="34" charset="0"/>
              </a:rPr>
              <a:t>National </a:t>
            </a:r>
            <a:r>
              <a:rPr lang="nl-NL" sz="2400" b="1" kern="1200" err="1">
                <a:solidFill>
                  <a:srgbClr val="004D6E"/>
                </a:solidFill>
                <a:latin typeface="Arial" panose="020B0604020202020204" pitchFamily="34" charset="0"/>
                <a:cs typeface="Arial" panose="020B0604020202020204" pitchFamily="34" charset="0"/>
              </a:rPr>
              <a:t>Government</a:t>
            </a:r>
            <a:r>
              <a:rPr lang="nl-NL" sz="2400" b="1" kern="1200">
                <a:solidFill>
                  <a:srgbClr val="004D6E"/>
                </a:solidFill>
                <a:latin typeface="Arial" panose="020B0604020202020204" pitchFamily="34" charset="0"/>
                <a:cs typeface="Arial" panose="020B0604020202020204" pitchFamily="34" charset="0"/>
              </a:rPr>
              <a:t> Programs in </a:t>
            </a:r>
            <a:r>
              <a:rPr lang="nl-NL" sz="2400" b="1" kern="1200" err="1">
                <a:solidFill>
                  <a:srgbClr val="004D6E"/>
                </a:solidFill>
                <a:latin typeface="Arial" panose="020B0604020202020204" pitchFamily="34" charset="0"/>
                <a:cs typeface="Arial" panose="020B0604020202020204" pitchFamily="34" charset="0"/>
              </a:rPr>
              <a:t>Physical</a:t>
            </a:r>
            <a:r>
              <a:rPr lang="nl-NL" sz="2400" b="1" kern="1200">
                <a:solidFill>
                  <a:srgbClr val="004D6E"/>
                </a:solidFill>
                <a:latin typeface="Arial" panose="020B0604020202020204" pitchFamily="34" charset="0"/>
                <a:cs typeface="Arial" panose="020B0604020202020204" pitchFamily="34" charset="0"/>
              </a:rPr>
              <a:t> Domain</a:t>
            </a:r>
          </a:p>
          <a:p>
            <a:pPr algn="ctr" defTabSz="1371600">
              <a:buClrTx/>
              <a:defRPr/>
            </a:pPr>
            <a:endParaRPr lang="nl-NL" sz="2400" b="1" kern="1200">
              <a:solidFill>
                <a:srgbClr val="004D6E"/>
              </a:solidFill>
              <a:latin typeface="Arial" panose="020B0604020202020204" pitchFamily="34" charset="0"/>
              <a:cs typeface="Arial" panose="020B0604020202020204" pitchFamily="34" charset="0"/>
            </a:endParaRPr>
          </a:p>
          <a:p>
            <a:pPr algn="ctr" defTabSz="1371600">
              <a:buClrTx/>
              <a:defRPr/>
            </a:pPr>
            <a:endParaRPr lang="nl-NL" sz="2550" b="1" kern="1200">
              <a:solidFill>
                <a:srgbClr val="004D6E"/>
              </a:solidFill>
              <a:latin typeface="Arial" panose="020B0604020202020204" pitchFamily="34" charset="0"/>
              <a:cs typeface="Arial" panose="020B0604020202020204" pitchFamily="34" charset="0"/>
            </a:endParaRPr>
          </a:p>
        </p:txBody>
      </p:sp>
      <p:sp>
        <p:nvSpPr>
          <p:cNvPr id="13" name="Ovaal 12">
            <a:extLst>
              <a:ext uri="{FF2B5EF4-FFF2-40B4-BE49-F238E27FC236}">
                <a16:creationId xmlns:a16="http://schemas.microsoft.com/office/drawing/2014/main" id="{C55C1B6A-798D-1830-2AF2-4E56361D449E}"/>
              </a:ext>
            </a:extLst>
          </p:cNvPr>
          <p:cNvSpPr>
            <a:spLocks noChangeAspect="1"/>
          </p:cNvSpPr>
          <p:nvPr/>
        </p:nvSpPr>
        <p:spPr>
          <a:xfrm>
            <a:off x="5119785" y="3253500"/>
            <a:ext cx="3780000" cy="3780000"/>
          </a:xfrm>
          <a:prstGeom prst="ellipse">
            <a:avLst/>
          </a:prstGeom>
          <a:solidFill>
            <a:schemeClr val="accent2"/>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defRPr/>
            </a:pPr>
            <a:r>
              <a:rPr lang="nl-NL" sz="5400" b="1" kern="1200">
                <a:solidFill>
                  <a:srgbClr val="004D6E"/>
                </a:solidFill>
                <a:latin typeface="Arial" panose="020B0604020202020204" pitchFamily="34" charset="0"/>
                <a:cs typeface="Arial" panose="020B0604020202020204" pitchFamily="34" charset="0"/>
              </a:rPr>
              <a:t>35+</a:t>
            </a:r>
          </a:p>
          <a:p>
            <a:pPr algn="ctr" defTabSz="1371600">
              <a:buClrTx/>
              <a:defRPr/>
            </a:pPr>
            <a:r>
              <a:rPr lang="nl-NL" sz="2550" b="1" kern="1200" err="1">
                <a:solidFill>
                  <a:srgbClr val="004D6E"/>
                </a:solidFill>
                <a:latin typeface="Arial" panose="020B0604020202020204" pitchFamily="34" charset="0"/>
                <a:cs typeface="Arial" panose="020B0604020202020204" pitchFamily="34" charset="0"/>
              </a:rPr>
              <a:t>Leading</a:t>
            </a:r>
            <a:r>
              <a:rPr lang="nl-NL" sz="2550" b="1" kern="1200">
                <a:solidFill>
                  <a:srgbClr val="004D6E"/>
                </a:solidFill>
                <a:latin typeface="Arial" panose="020B0604020202020204" pitchFamily="34" charset="0"/>
                <a:cs typeface="Arial" panose="020B0604020202020204" pitchFamily="34" charset="0"/>
              </a:rPr>
              <a:t> -</a:t>
            </a:r>
          </a:p>
          <a:p>
            <a:pPr algn="ctr" defTabSz="1371600">
              <a:buClrTx/>
              <a:defRPr/>
            </a:pPr>
            <a:r>
              <a:rPr lang="nl-NL" sz="2550" b="1" kern="1200" err="1">
                <a:solidFill>
                  <a:srgbClr val="004D6E"/>
                </a:solidFill>
                <a:latin typeface="Arial" panose="020B0604020202020204" pitchFamily="34" charset="0"/>
                <a:cs typeface="Arial" panose="020B0604020202020204" pitchFamily="34" charset="0"/>
              </a:rPr>
              <a:t>although</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sometimes</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conflicting</a:t>
            </a:r>
            <a:r>
              <a:rPr lang="nl-NL" sz="2550" b="1" kern="1200">
                <a:solidFill>
                  <a:srgbClr val="004D6E"/>
                </a:solidFill>
                <a:latin typeface="Arial" panose="020B0604020202020204" pitchFamily="34" charset="0"/>
                <a:cs typeface="Arial" panose="020B0604020202020204" pitchFamily="34" charset="0"/>
              </a:rPr>
              <a:t> -  </a:t>
            </a:r>
            <a:r>
              <a:rPr lang="nl-NL" sz="2550" b="1" kern="1200" err="1">
                <a:solidFill>
                  <a:srgbClr val="004D6E"/>
                </a:solidFill>
                <a:latin typeface="Arial" panose="020B0604020202020204" pitchFamily="34" charset="0"/>
                <a:cs typeface="Arial" panose="020B0604020202020204" pitchFamily="34" charset="0"/>
              </a:rPr>
              <a:t>principles</a:t>
            </a:r>
            <a:endParaRPr lang="nl-NL" sz="2550" b="1" kern="1200">
              <a:solidFill>
                <a:srgbClr val="004D6E"/>
              </a:solidFill>
              <a:latin typeface="Arial" panose="020B0604020202020204" pitchFamily="34" charset="0"/>
              <a:cs typeface="Arial" panose="020B0604020202020204" pitchFamily="34" charset="0"/>
            </a:endParaRPr>
          </a:p>
        </p:txBody>
      </p:sp>
      <p:sp>
        <p:nvSpPr>
          <p:cNvPr id="16" name="Ovaal 15">
            <a:extLst>
              <a:ext uri="{FF2B5EF4-FFF2-40B4-BE49-F238E27FC236}">
                <a16:creationId xmlns:a16="http://schemas.microsoft.com/office/drawing/2014/main" id="{2761F975-F0E9-59BC-4081-B2C8A0272A39}"/>
              </a:ext>
            </a:extLst>
          </p:cNvPr>
          <p:cNvSpPr>
            <a:spLocks noChangeAspect="1"/>
          </p:cNvSpPr>
          <p:nvPr/>
        </p:nvSpPr>
        <p:spPr>
          <a:xfrm>
            <a:off x="9300626" y="3253500"/>
            <a:ext cx="3780000" cy="3780000"/>
          </a:xfrm>
          <a:prstGeom prst="ellipse">
            <a:avLst/>
          </a:prstGeom>
          <a:solidFill>
            <a:schemeClr val="accent2"/>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defRPr/>
            </a:pPr>
            <a:r>
              <a:rPr lang="nl-NL" sz="5400" b="1" kern="1200">
                <a:solidFill>
                  <a:srgbClr val="004D6E"/>
                </a:solidFill>
                <a:latin typeface="Arial" panose="020B0604020202020204" pitchFamily="34" charset="0"/>
                <a:cs typeface="Arial" panose="020B0604020202020204" pitchFamily="34" charset="0"/>
              </a:rPr>
              <a:t>489</a:t>
            </a:r>
          </a:p>
          <a:p>
            <a:pPr algn="ctr" defTabSz="1371600">
              <a:buClrTx/>
              <a:defRPr/>
            </a:pPr>
            <a:r>
              <a:rPr lang="nl-NL" sz="2550" b="1" kern="1200" err="1">
                <a:solidFill>
                  <a:srgbClr val="004D6E"/>
                </a:solidFill>
                <a:latin typeface="Arial" panose="020B0604020202020204" pitchFamily="34" charset="0"/>
                <a:cs typeface="Arial" panose="020B0604020202020204" pitchFamily="34" charset="0"/>
              </a:rPr>
              <a:t>Current</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agreements</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between</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Ministry</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and</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mid-size</a:t>
            </a:r>
            <a:r>
              <a:rPr lang="nl-NL" sz="2550" b="1" kern="1200">
                <a:solidFill>
                  <a:srgbClr val="004D6E"/>
                </a:solidFill>
                <a:latin typeface="Arial" panose="020B0604020202020204" pitchFamily="34" charset="0"/>
                <a:cs typeface="Arial" panose="020B0604020202020204" pitchFamily="34" charset="0"/>
              </a:rPr>
              <a:t> </a:t>
            </a:r>
            <a:r>
              <a:rPr lang="nl-NL" sz="2550" b="1" kern="1200" err="1">
                <a:solidFill>
                  <a:srgbClr val="004D6E"/>
                </a:solidFill>
                <a:latin typeface="Arial" panose="020B0604020202020204" pitchFamily="34" charset="0"/>
                <a:cs typeface="Arial" panose="020B0604020202020204" pitchFamily="34" charset="0"/>
              </a:rPr>
              <a:t>cities</a:t>
            </a:r>
            <a:endParaRPr lang="nl-NL" sz="2550" b="1" kern="1200">
              <a:solidFill>
                <a:srgbClr val="004D6E"/>
              </a:solidFill>
              <a:latin typeface="Arial" panose="020B0604020202020204" pitchFamily="34" charset="0"/>
              <a:cs typeface="Arial" panose="020B0604020202020204" pitchFamily="34" charset="0"/>
            </a:endParaRPr>
          </a:p>
          <a:p>
            <a:pPr algn="ctr" defTabSz="1371600">
              <a:buClrTx/>
              <a:defRPr/>
            </a:pPr>
            <a:endParaRPr lang="nl-NL" sz="2550" b="1" kern="1200">
              <a:solidFill>
                <a:srgbClr val="004D6E"/>
              </a:solidFill>
              <a:latin typeface="Arial" panose="020B0604020202020204" pitchFamily="34" charset="0"/>
              <a:cs typeface="Arial" panose="020B0604020202020204" pitchFamily="34" charset="0"/>
            </a:endParaRPr>
          </a:p>
        </p:txBody>
      </p:sp>
      <p:sp>
        <p:nvSpPr>
          <p:cNvPr id="18" name="Ovaal 17">
            <a:extLst>
              <a:ext uri="{FF2B5EF4-FFF2-40B4-BE49-F238E27FC236}">
                <a16:creationId xmlns:a16="http://schemas.microsoft.com/office/drawing/2014/main" id="{36C64D72-C38B-88BC-7582-67A96A1E4E97}"/>
              </a:ext>
            </a:extLst>
          </p:cNvPr>
          <p:cNvSpPr>
            <a:spLocks noChangeAspect="1"/>
          </p:cNvSpPr>
          <p:nvPr/>
        </p:nvSpPr>
        <p:spPr>
          <a:xfrm>
            <a:off x="13481465" y="3253500"/>
            <a:ext cx="3780000" cy="3780000"/>
          </a:xfrm>
          <a:prstGeom prst="ellipse">
            <a:avLst/>
          </a:prstGeom>
          <a:solidFill>
            <a:schemeClr val="accent2"/>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defRPr/>
            </a:pPr>
            <a:r>
              <a:rPr lang="nl-NL" sz="5400" b="1" kern="1200">
                <a:solidFill>
                  <a:srgbClr val="004D6E"/>
                </a:solidFill>
                <a:latin typeface="Arial" panose="020B0604020202020204" pitchFamily="34" charset="0"/>
                <a:cs typeface="Arial" panose="020B0604020202020204" pitchFamily="34" charset="0"/>
              </a:rPr>
              <a:t>440+</a:t>
            </a:r>
          </a:p>
          <a:p>
            <a:pPr algn="ctr" defTabSz="1371600">
              <a:buClrTx/>
              <a:defRPr/>
            </a:pPr>
            <a:r>
              <a:rPr lang="nl-NL" sz="2550" b="1" kern="1200">
                <a:solidFill>
                  <a:srgbClr val="004D6E"/>
                </a:solidFill>
                <a:latin typeface="Arial" panose="020B0604020202020204" pitchFamily="34" charset="0"/>
                <a:cs typeface="Arial" panose="020B0604020202020204" pitchFamily="34" charset="0"/>
              </a:rPr>
              <a:t>Smart City pilots</a:t>
            </a:r>
          </a:p>
        </p:txBody>
      </p:sp>
      <p:pic>
        <p:nvPicPr>
          <p:cNvPr id="19" name="Graphic 18">
            <a:extLst>
              <a:ext uri="{FF2B5EF4-FFF2-40B4-BE49-F238E27FC236}">
                <a16:creationId xmlns:a16="http://schemas.microsoft.com/office/drawing/2014/main" id="{D39C307B-5006-EB09-414F-03443D404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5500" y="9417498"/>
            <a:ext cx="2910600" cy="329502"/>
          </a:xfrm>
          <a:prstGeom prst="rect">
            <a:avLst/>
          </a:prstGeom>
        </p:spPr>
      </p:pic>
    </p:spTree>
    <p:extLst>
      <p:ext uri="{BB962C8B-B14F-4D97-AF65-F5344CB8AC3E}">
        <p14:creationId xmlns:p14="http://schemas.microsoft.com/office/powerpoint/2010/main" val="1027559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A3A4E-8863-0E32-7ACE-CB83B2614109}"/>
              </a:ext>
            </a:extLst>
          </p:cNvPr>
          <p:cNvSpPr>
            <a:spLocks noGrp="1"/>
          </p:cNvSpPr>
          <p:nvPr>
            <p:ph type="title"/>
          </p:nvPr>
        </p:nvSpPr>
        <p:spPr/>
        <p:txBody>
          <a:bodyPr/>
          <a:lstStyle/>
          <a:p>
            <a:r>
              <a:rPr lang="nl-NL"/>
              <a:t>DMI: a </a:t>
            </a:r>
            <a:r>
              <a:rPr lang="nl-NL" err="1"/>
              <a:t>structured</a:t>
            </a:r>
            <a:r>
              <a:rPr lang="nl-NL"/>
              <a:t> public-private </a:t>
            </a:r>
            <a:r>
              <a:rPr lang="nl-NL" err="1"/>
              <a:t>ecosystem</a:t>
            </a:r>
            <a:endParaRPr lang="nl-NL"/>
          </a:p>
        </p:txBody>
      </p:sp>
      <p:sp>
        <p:nvSpPr>
          <p:cNvPr id="3" name="Tijdelijke aanduiding voor inhoud 2">
            <a:extLst>
              <a:ext uri="{FF2B5EF4-FFF2-40B4-BE49-F238E27FC236}">
                <a16:creationId xmlns:a16="http://schemas.microsoft.com/office/drawing/2014/main" id="{22007CC1-17EC-4F08-12E8-CF29997FBEBD}"/>
              </a:ext>
            </a:extLst>
          </p:cNvPr>
          <p:cNvSpPr>
            <a:spLocks noGrp="1"/>
          </p:cNvSpPr>
          <p:nvPr>
            <p:ph idx="1"/>
          </p:nvPr>
        </p:nvSpPr>
        <p:spPr>
          <a:xfrm>
            <a:off x="1620000" y="3735703"/>
            <a:ext cx="4553532" cy="5563145"/>
          </a:xfrm>
        </p:spPr>
        <p:txBody>
          <a:bodyPr/>
          <a:lstStyle/>
          <a:p>
            <a:r>
              <a:rPr lang="nl-NL" b="1"/>
              <a:t>Maximum </a:t>
            </a:r>
            <a:r>
              <a:rPr lang="nl-NL" b="1" err="1"/>
              <a:t>utilisation</a:t>
            </a:r>
            <a:r>
              <a:rPr lang="nl-NL" b="1"/>
              <a:t> of information </a:t>
            </a:r>
            <a:r>
              <a:rPr lang="nl-NL" b="1" err="1"/>
              <a:t>technology</a:t>
            </a:r>
            <a:endParaRPr lang="nl-NL" b="1"/>
          </a:p>
          <a:p>
            <a:r>
              <a:rPr lang="nl-NL" b="1"/>
              <a:t>Cross-domain policy </a:t>
            </a:r>
            <a:r>
              <a:rPr lang="nl-NL" b="1" err="1"/>
              <a:t>coordination</a:t>
            </a:r>
            <a:r>
              <a:rPr lang="nl-NL" b="1"/>
              <a:t> (</a:t>
            </a:r>
            <a:r>
              <a:rPr lang="nl-NL" b="1" err="1"/>
              <a:t>multi</a:t>
            </a:r>
            <a:r>
              <a:rPr lang="nl-NL" b="1"/>
              <a:t>-level)</a:t>
            </a:r>
          </a:p>
          <a:p>
            <a:r>
              <a:rPr lang="nl-NL" b="1" err="1"/>
              <a:t>Structuring</a:t>
            </a:r>
            <a:r>
              <a:rPr lang="nl-NL" b="1"/>
              <a:t> </a:t>
            </a:r>
            <a:r>
              <a:rPr lang="nl-NL" b="1" err="1"/>
              <a:t>and</a:t>
            </a:r>
            <a:r>
              <a:rPr lang="nl-NL" b="1"/>
              <a:t> </a:t>
            </a:r>
            <a:r>
              <a:rPr lang="nl-NL" b="1" err="1"/>
              <a:t>organising</a:t>
            </a:r>
            <a:r>
              <a:rPr lang="nl-NL" b="1"/>
              <a:t> </a:t>
            </a:r>
            <a:r>
              <a:rPr lang="nl-NL" b="1" err="1"/>
              <a:t>ppp</a:t>
            </a:r>
            <a:endParaRPr lang="nl-NL" b="1"/>
          </a:p>
          <a:p>
            <a:r>
              <a:rPr lang="nl-NL" b="1"/>
              <a:t>Knowledge, monitoring, </a:t>
            </a:r>
            <a:r>
              <a:rPr lang="nl-NL" b="1" err="1"/>
              <a:t>standardisation</a:t>
            </a:r>
            <a:r>
              <a:rPr lang="nl-NL" b="1"/>
              <a:t> </a:t>
            </a:r>
            <a:r>
              <a:rPr lang="nl-NL" b="1" err="1"/>
              <a:t>and</a:t>
            </a:r>
            <a:r>
              <a:rPr lang="nl-NL" b="1"/>
              <a:t> best </a:t>
            </a:r>
            <a:r>
              <a:rPr lang="nl-NL" b="1" err="1"/>
              <a:t>practices</a:t>
            </a:r>
            <a:r>
              <a:rPr lang="nl-NL" b="1"/>
              <a:t>, skills</a:t>
            </a:r>
          </a:p>
          <a:p>
            <a:endParaRPr lang="nl-NL"/>
          </a:p>
        </p:txBody>
      </p:sp>
      <p:sp>
        <p:nvSpPr>
          <p:cNvPr id="4" name="Tijdelijke aanduiding voor dianummer 3">
            <a:extLst>
              <a:ext uri="{FF2B5EF4-FFF2-40B4-BE49-F238E27FC236}">
                <a16:creationId xmlns:a16="http://schemas.microsoft.com/office/drawing/2014/main" id="{A1939705-6A41-543B-9E31-24E520821D23}"/>
              </a:ext>
            </a:extLst>
          </p:cNvPr>
          <p:cNvSpPr>
            <a:spLocks noGrp="1"/>
          </p:cNvSpPr>
          <p:nvPr>
            <p:ph type="sldNum" sz="quarter" idx="12"/>
          </p:nvPr>
        </p:nvSpPr>
        <p:spPr/>
        <p:txBody>
          <a:bodyPr/>
          <a:lstStyle/>
          <a:p>
            <a:pPr defTabSz="1371600">
              <a:buClrTx/>
            </a:pPr>
            <a:fld id="{B557641F-C49E-4244-82A7-E1EBDAD4307B}" type="slidenum">
              <a:rPr lang="nl-NL" kern="1200">
                <a:solidFill>
                  <a:srgbClr val="FFFFFF"/>
                </a:solidFill>
                <a:ea typeface="+mn-ea"/>
              </a:rPr>
              <a:pPr defTabSz="1371600">
                <a:buClrTx/>
              </a:pPr>
              <a:t>52</a:t>
            </a:fld>
            <a:endParaRPr lang="nl-NL" kern="1200">
              <a:solidFill>
                <a:srgbClr val="FFFFFF"/>
              </a:solidFill>
              <a:ea typeface="+mn-ea"/>
            </a:endParaRPr>
          </a:p>
        </p:txBody>
      </p:sp>
      <p:grpSp>
        <p:nvGrpSpPr>
          <p:cNvPr id="11" name="Groep 10">
            <a:extLst>
              <a:ext uri="{FF2B5EF4-FFF2-40B4-BE49-F238E27FC236}">
                <a16:creationId xmlns:a16="http://schemas.microsoft.com/office/drawing/2014/main" id="{BFE447B6-0FF7-FA22-F8CF-2BD69A598812}"/>
              </a:ext>
            </a:extLst>
          </p:cNvPr>
          <p:cNvGrpSpPr/>
          <p:nvPr/>
        </p:nvGrpSpPr>
        <p:grpSpPr>
          <a:xfrm>
            <a:off x="1583533" y="2443162"/>
            <a:ext cx="4572062" cy="849168"/>
            <a:chOff x="1055688" y="1628775"/>
            <a:chExt cx="3048041" cy="360000"/>
          </a:xfrm>
        </p:grpSpPr>
        <p:grpSp>
          <p:nvGrpSpPr>
            <p:cNvPr id="10" name="Groep 9">
              <a:extLst>
                <a:ext uri="{FF2B5EF4-FFF2-40B4-BE49-F238E27FC236}">
                  <a16:creationId xmlns:a16="http://schemas.microsoft.com/office/drawing/2014/main" id="{4D05E4ED-A5E3-32C3-99B0-10878FBC4975}"/>
                </a:ext>
              </a:extLst>
            </p:cNvPr>
            <p:cNvGrpSpPr/>
            <p:nvPr/>
          </p:nvGrpSpPr>
          <p:grpSpPr>
            <a:xfrm>
              <a:off x="1055688" y="1628775"/>
              <a:ext cx="3048041" cy="360000"/>
              <a:chOff x="1055688" y="1628775"/>
              <a:chExt cx="3402488" cy="360000"/>
            </a:xfrm>
          </p:grpSpPr>
          <p:sp>
            <p:nvSpPr>
              <p:cNvPr id="7" name="Ovaal 6">
                <a:extLst>
                  <a:ext uri="{FF2B5EF4-FFF2-40B4-BE49-F238E27FC236}">
                    <a16:creationId xmlns:a16="http://schemas.microsoft.com/office/drawing/2014/main" id="{36C5ED29-3113-EAA7-4CB4-D398257053DA}"/>
                  </a:ext>
                </a:extLst>
              </p:cNvPr>
              <p:cNvSpPr/>
              <p:nvPr/>
            </p:nvSpPr>
            <p:spPr>
              <a:xfrm>
                <a:off x="1055688" y="1628775"/>
                <a:ext cx="634944" cy="3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8" name="Ovaal 7">
                <a:extLst>
                  <a:ext uri="{FF2B5EF4-FFF2-40B4-BE49-F238E27FC236}">
                    <a16:creationId xmlns:a16="http://schemas.microsoft.com/office/drawing/2014/main" id="{3528A208-6B1B-1CE0-6A0A-9DDDAC10918E}"/>
                  </a:ext>
                </a:extLst>
              </p:cNvPr>
              <p:cNvSpPr/>
              <p:nvPr/>
            </p:nvSpPr>
            <p:spPr>
              <a:xfrm>
                <a:off x="3823232" y="1628775"/>
                <a:ext cx="634944" cy="36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9" name="Rechthoek 8">
                <a:extLst>
                  <a:ext uri="{FF2B5EF4-FFF2-40B4-BE49-F238E27FC236}">
                    <a16:creationId xmlns:a16="http://schemas.microsoft.com/office/drawing/2014/main" id="{A3DEFB5F-A948-E6B3-7918-015A158926D3}"/>
                  </a:ext>
                </a:extLst>
              </p:cNvPr>
              <p:cNvSpPr/>
              <p:nvPr/>
            </p:nvSpPr>
            <p:spPr>
              <a:xfrm>
                <a:off x="1401345" y="1628775"/>
                <a:ext cx="2779494" cy="36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grpSp>
        <p:sp>
          <p:nvSpPr>
            <p:cNvPr id="6" name="Tekstvak 5">
              <a:extLst>
                <a:ext uri="{FF2B5EF4-FFF2-40B4-BE49-F238E27FC236}">
                  <a16:creationId xmlns:a16="http://schemas.microsoft.com/office/drawing/2014/main" id="{216B851B-B897-BAF1-2B15-1194C8F1370A}"/>
                </a:ext>
              </a:extLst>
            </p:cNvPr>
            <p:cNvSpPr txBox="1"/>
            <p:nvPr/>
          </p:nvSpPr>
          <p:spPr>
            <a:xfrm>
              <a:off x="1245289" y="1720701"/>
              <a:ext cx="2660403" cy="176148"/>
            </a:xfrm>
            <a:prstGeom prst="rect">
              <a:avLst/>
            </a:prstGeom>
            <a:noFill/>
          </p:spPr>
          <p:txBody>
            <a:bodyPr wrap="square" lIns="0" tIns="0" rIns="0" bIns="0" rtlCol="0" anchor="ctr" anchorCtr="0">
              <a:spAutoFit/>
            </a:bodyPr>
            <a:lstStyle/>
            <a:p>
              <a:pPr defTabSz="1371600">
                <a:buClrTx/>
              </a:pPr>
              <a:r>
                <a:rPr lang="nl-NL" sz="2700" b="1" kern="1200" err="1">
                  <a:solidFill>
                    <a:srgbClr val="004D6E"/>
                  </a:solidFill>
                  <a:latin typeface="Arial" panose="020B0604020202020204" pitchFamily="34" charset="0"/>
                  <a:ea typeface="+mn-ea"/>
                  <a:cs typeface="+mn-cs"/>
                </a:rPr>
                <a:t>Four</a:t>
              </a:r>
              <a:r>
                <a:rPr lang="nl-NL" sz="2700" b="1" kern="1200">
                  <a:solidFill>
                    <a:srgbClr val="004D6E"/>
                  </a:solidFill>
                  <a:latin typeface="Arial" panose="020B0604020202020204" pitchFamily="34" charset="0"/>
                  <a:ea typeface="+mn-ea"/>
                  <a:cs typeface="+mn-cs"/>
                </a:rPr>
                <a:t> </a:t>
              </a:r>
              <a:r>
                <a:rPr lang="nl-NL" sz="2700" b="1" kern="1200" err="1">
                  <a:solidFill>
                    <a:srgbClr val="004D6E"/>
                  </a:solidFill>
                  <a:latin typeface="Arial" panose="020B0604020202020204" pitchFamily="34" charset="0"/>
                  <a:ea typeface="+mn-ea"/>
                  <a:cs typeface="+mn-cs"/>
                </a:rPr>
                <a:t>strategic</a:t>
              </a:r>
              <a:r>
                <a:rPr lang="nl-NL" sz="2700" b="1" kern="1200">
                  <a:solidFill>
                    <a:srgbClr val="004D6E"/>
                  </a:solidFill>
                  <a:latin typeface="Arial" panose="020B0604020202020204" pitchFamily="34" charset="0"/>
                  <a:ea typeface="+mn-ea"/>
                  <a:cs typeface="+mn-cs"/>
                </a:rPr>
                <a:t> </a:t>
              </a:r>
              <a:r>
                <a:rPr lang="nl-NL" sz="2700" b="1" kern="1200" err="1">
                  <a:solidFill>
                    <a:srgbClr val="004D6E"/>
                  </a:solidFill>
                  <a:latin typeface="Arial" panose="020B0604020202020204" pitchFamily="34" charset="0"/>
                  <a:ea typeface="+mn-ea"/>
                  <a:cs typeface="+mn-cs"/>
                </a:rPr>
                <a:t>pillars</a:t>
              </a:r>
              <a:endParaRPr lang="nl-NL" sz="2700" b="1" kern="1200">
                <a:solidFill>
                  <a:srgbClr val="004D6E"/>
                </a:solidFill>
                <a:latin typeface="Arial" panose="020B0604020202020204" pitchFamily="34" charset="0"/>
                <a:ea typeface="+mn-ea"/>
                <a:cs typeface="+mn-cs"/>
              </a:endParaRPr>
            </a:p>
          </p:txBody>
        </p:sp>
      </p:grpSp>
      <p:grpSp>
        <p:nvGrpSpPr>
          <p:cNvPr id="12" name="Groep 11">
            <a:extLst>
              <a:ext uri="{FF2B5EF4-FFF2-40B4-BE49-F238E27FC236}">
                <a16:creationId xmlns:a16="http://schemas.microsoft.com/office/drawing/2014/main" id="{DFA24F6D-6EA1-B889-2782-3E838AAD7311}"/>
              </a:ext>
            </a:extLst>
          </p:cNvPr>
          <p:cNvGrpSpPr/>
          <p:nvPr/>
        </p:nvGrpSpPr>
        <p:grpSpPr>
          <a:xfrm>
            <a:off x="6403436" y="2436737"/>
            <a:ext cx="10604777" cy="855603"/>
            <a:chOff x="932537" y="1692987"/>
            <a:chExt cx="7069851" cy="294964"/>
          </a:xfrm>
        </p:grpSpPr>
        <p:grpSp>
          <p:nvGrpSpPr>
            <p:cNvPr id="13" name="Groep 12">
              <a:extLst>
                <a:ext uri="{FF2B5EF4-FFF2-40B4-BE49-F238E27FC236}">
                  <a16:creationId xmlns:a16="http://schemas.microsoft.com/office/drawing/2014/main" id="{937846A1-17B8-58AD-D502-D622EB60AD5F}"/>
                </a:ext>
              </a:extLst>
            </p:cNvPr>
            <p:cNvGrpSpPr/>
            <p:nvPr/>
          </p:nvGrpSpPr>
          <p:grpSpPr>
            <a:xfrm>
              <a:off x="932537" y="1692987"/>
              <a:ext cx="7069851" cy="294964"/>
              <a:chOff x="918217" y="1692987"/>
              <a:chExt cx="7891980" cy="294964"/>
            </a:xfrm>
          </p:grpSpPr>
          <p:sp>
            <p:nvSpPr>
              <p:cNvPr id="15" name="Ovaal 14">
                <a:extLst>
                  <a:ext uri="{FF2B5EF4-FFF2-40B4-BE49-F238E27FC236}">
                    <a16:creationId xmlns:a16="http://schemas.microsoft.com/office/drawing/2014/main" id="{B8A92EC5-5CD2-D180-7D39-BB2EF291A811}"/>
                  </a:ext>
                </a:extLst>
              </p:cNvPr>
              <p:cNvSpPr/>
              <p:nvPr/>
            </p:nvSpPr>
            <p:spPr>
              <a:xfrm>
                <a:off x="918217" y="1692987"/>
                <a:ext cx="634944" cy="29413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16" name="Ovaal 15">
                <a:extLst>
                  <a:ext uri="{FF2B5EF4-FFF2-40B4-BE49-F238E27FC236}">
                    <a16:creationId xmlns:a16="http://schemas.microsoft.com/office/drawing/2014/main" id="{70B8DE36-FDCA-2B14-1B97-5A6C141881D6}"/>
                  </a:ext>
                </a:extLst>
              </p:cNvPr>
              <p:cNvSpPr/>
              <p:nvPr/>
            </p:nvSpPr>
            <p:spPr>
              <a:xfrm>
                <a:off x="8175253" y="1692987"/>
                <a:ext cx="634944" cy="29413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17" name="Rechthoek 16">
                <a:extLst>
                  <a:ext uri="{FF2B5EF4-FFF2-40B4-BE49-F238E27FC236}">
                    <a16:creationId xmlns:a16="http://schemas.microsoft.com/office/drawing/2014/main" id="{15666884-0FA4-0E6E-15E5-8115CAD5FEA1}"/>
                  </a:ext>
                </a:extLst>
              </p:cNvPr>
              <p:cNvSpPr/>
              <p:nvPr/>
            </p:nvSpPr>
            <p:spPr>
              <a:xfrm>
                <a:off x="1235689" y="1692988"/>
                <a:ext cx="7216900" cy="2949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grpSp>
        <p:sp>
          <p:nvSpPr>
            <p:cNvPr id="14" name="Tekstvak 13">
              <a:extLst>
                <a:ext uri="{FF2B5EF4-FFF2-40B4-BE49-F238E27FC236}">
                  <a16:creationId xmlns:a16="http://schemas.microsoft.com/office/drawing/2014/main" id="{BC6A1402-877F-6D1D-2902-8D6592881575}"/>
                </a:ext>
              </a:extLst>
            </p:cNvPr>
            <p:cNvSpPr txBox="1"/>
            <p:nvPr/>
          </p:nvSpPr>
          <p:spPr>
            <a:xfrm>
              <a:off x="1064174" y="1769955"/>
              <a:ext cx="6938214" cy="143240"/>
            </a:xfrm>
            <a:prstGeom prst="rect">
              <a:avLst/>
            </a:prstGeom>
            <a:noFill/>
          </p:spPr>
          <p:txBody>
            <a:bodyPr wrap="square" lIns="0" tIns="0" rIns="0" bIns="0" rtlCol="0" anchor="ctr" anchorCtr="0">
              <a:spAutoFit/>
            </a:bodyPr>
            <a:lstStyle/>
            <a:p>
              <a:pPr defTabSz="1371600">
                <a:buClrTx/>
              </a:pPr>
              <a:r>
                <a:rPr lang="nl-NL" sz="2700" b="1" kern="1200">
                  <a:solidFill>
                    <a:srgbClr val="004D6E"/>
                  </a:solidFill>
                  <a:latin typeface="Arial" panose="020B0604020202020204" pitchFamily="34" charset="0"/>
                  <a:ea typeface="+mn-ea"/>
                  <a:cs typeface="+mn-cs"/>
                </a:rPr>
                <a:t>...</a:t>
              </a:r>
              <a:r>
                <a:rPr lang="nl-NL" sz="2700" b="1" kern="1200" err="1">
                  <a:solidFill>
                    <a:srgbClr val="004D6E"/>
                  </a:solidFill>
                  <a:latin typeface="Arial" panose="020B0604020202020204" pitchFamily="34" charset="0"/>
                  <a:ea typeface="+mn-ea"/>
                  <a:cs typeface="+mn-cs"/>
                </a:rPr>
                <a:t>currently</a:t>
              </a:r>
              <a:r>
                <a:rPr lang="nl-NL" sz="2700" b="1" kern="1200">
                  <a:solidFill>
                    <a:srgbClr val="004D6E"/>
                  </a:solidFill>
                  <a:latin typeface="Arial" panose="020B0604020202020204" pitchFamily="34" charset="0"/>
                  <a:ea typeface="+mn-ea"/>
                  <a:cs typeface="+mn-cs"/>
                </a:rPr>
                <a:t> </a:t>
              </a:r>
              <a:r>
                <a:rPr lang="nl-NL" sz="2700" b="1" kern="1200" err="1">
                  <a:solidFill>
                    <a:srgbClr val="004D6E"/>
                  </a:solidFill>
                  <a:latin typeface="Arial" panose="020B0604020202020204" pitchFamily="34" charset="0"/>
                  <a:ea typeface="+mn-ea"/>
                  <a:cs typeface="+mn-cs"/>
                </a:rPr>
                <a:t>structured</a:t>
              </a:r>
              <a:r>
                <a:rPr lang="nl-NL" sz="2700" b="1" kern="1200">
                  <a:solidFill>
                    <a:srgbClr val="004D6E"/>
                  </a:solidFill>
                  <a:latin typeface="Arial" panose="020B0604020202020204" pitchFamily="34" charset="0"/>
                  <a:ea typeface="+mn-ea"/>
                  <a:cs typeface="+mn-cs"/>
                </a:rPr>
                <a:t> in </a:t>
              </a:r>
              <a:r>
                <a:rPr lang="nl-NL" sz="2700" b="1" kern="1200" err="1">
                  <a:solidFill>
                    <a:srgbClr val="004D6E"/>
                  </a:solidFill>
                  <a:latin typeface="Arial" panose="020B0604020202020204" pitchFamily="34" charset="0"/>
                  <a:ea typeface="+mn-ea"/>
                  <a:cs typeface="+mn-cs"/>
                </a:rPr>
                <a:t>eight</a:t>
              </a:r>
              <a:r>
                <a:rPr lang="nl-NL" sz="2700" b="1" kern="1200">
                  <a:solidFill>
                    <a:srgbClr val="004D6E"/>
                  </a:solidFill>
                  <a:latin typeface="Arial" panose="020B0604020202020204" pitchFamily="34" charset="0"/>
                  <a:ea typeface="+mn-ea"/>
                  <a:cs typeface="+mn-cs"/>
                </a:rPr>
                <a:t> content </a:t>
              </a:r>
              <a:r>
                <a:rPr lang="nl-NL" sz="2700" b="1" kern="1200" err="1">
                  <a:solidFill>
                    <a:srgbClr val="004D6E"/>
                  </a:solidFill>
                  <a:latin typeface="Arial" panose="020B0604020202020204" pitchFamily="34" charset="0"/>
                  <a:ea typeface="+mn-ea"/>
                  <a:cs typeface="+mn-cs"/>
                </a:rPr>
                <a:t>themes</a:t>
              </a:r>
              <a:r>
                <a:rPr lang="nl-NL" sz="2700" b="1" kern="1200">
                  <a:solidFill>
                    <a:srgbClr val="004D6E"/>
                  </a:solidFill>
                  <a:latin typeface="Arial" panose="020B0604020202020204" pitchFamily="34" charset="0"/>
                  <a:ea typeface="+mn-ea"/>
                  <a:cs typeface="+mn-cs"/>
                </a:rPr>
                <a:t> (</a:t>
              </a:r>
              <a:r>
                <a:rPr lang="nl-NL" sz="2700" b="1" kern="1200" err="1">
                  <a:solidFill>
                    <a:srgbClr val="004D6E"/>
                  </a:solidFill>
                  <a:latin typeface="Arial" panose="020B0604020202020204" pitchFamily="34" charset="0"/>
                  <a:ea typeface="+mn-ea"/>
                  <a:cs typeface="+mn-cs"/>
                </a:rPr>
                <a:t>and</a:t>
              </a:r>
              <a:r>
                <a:rPr lang="nl-NL" sz="2700" b="1" kern="1200">
                  <a:solidFill>
                    <a:srgbClr val="004D6E"/>
                  </a:solidFill>
                  <a:latin typeface="Arial" panose="020B0604020202020204" pitchFamily="34" charset="0"/>
                  <a:ea typeface="+mn-ea"/>
                  <a:cs typeface="+mn-cs"/>
                </a:rPr>
                <a:t> </a:t>
              </a:r>
              <a:r>
                <a:rPr lang="nl-NL" sz="2700" b="1" kern="1200" err="1">
                  <a:solidFill>
                    <a:srgbClr val="004D6E"/>
                  </a:solidFill>
                  <a:latin typeface="Arial" panose="020B0604020202020204" pitchFamily="34" charset="0"/>
                  <a:ea typeface="+mn-ea"/>
                  <a:cs typeface="+mn-cs"/>
                </a:rPr>
                <a:t>expanding</a:t>
              </a:r>
              <a:r>
                <a:rPr lang="nl-NL" sz="2700" b="1" kern="1200">
                  <a:solidFill>
                    <a:srgbClr val="004D6E"/>
                  </a:solidFill>
                  <a:latin typeface="Arial" panose="020B0604020202020204" pitchFamily="34" charset="0"/>
                  <a:ea typeface="+mn-ea"/>
                  <a:cs typeface="+mn-cs"/>
                </a:rPr>
                <a:t>)</a:t>
              </a:r>
            </a:p>
          </p:txBody>
        </p:sp>
      </p:grpSp>
      <p:sp>
        <p:nvSpPr>
          <p:cNvPr id="5" name="Ovaal 4">
            <a:extLst>
              <a:ext uri="{FF2B5EF4-FFF2-40B4-BE49-F238E27FC236}">
                <a16:creationId xmlns:a16="http://schemas.microsoft.com/office/drawing/2014/main" id="{73786CE3-3F3B-3160-348F-21238CDDB969}"/>
              </a:ext>
            </a:extLst>
          </p:cNvPr>
          <p:cNvSpPr/>
          <p:nvPr/>
        </p:nvSpPr>
        <p:spPr>
          <a:xfrm>
            <a:off x="9969137" y="-1358718"/>
            <a:ext cx="2160000" cy="2160000"/>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26" name="Ovaal 25">
            <a:extLst>
              <a:ext uri="{FF2B5EF4-FFF2-40B4-BE49-F238E27FC236}">
                <a16:creationId xmlns:a16="http://schemas.microsoft.com/office/drawing/2014/main" id="{45546AE0-95A9-4021-01F6-8C83ECCD8DD4}"/>
              </a:ext>
            </a:extLst>
          </p:cNvPr>
          <p:cNvSpPr/>
          <p:nvPr/>
        </p:nvSpPr>
        <p:spPr>
          <a:xfrm>
            <a:off x="5299503" y="9585000"/>
            <a:ext cx="2160000" cy="2160000"/>
          </a:xfrm>
          <a:prstGeom prst="ellipse">
            <a:avLst/>
          </a:prstGeom>
          <a:noFill/>
          <a:ln w="19050">
            <a:solidFill>
              <a:srgbClr val="237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27" name="Ovaal 26">
            <a:extLst>
              <a:ext uri="{FF2B5EF4-FFF2-40B4-BE49-F238E27FC236}">
                <a16:creationId xmlns:a16="http://schemas.microsoft.com/office/drawing/2014/main" id="{D8C21308-7E3C-E085-ABA8-01533EC7B98C}"/>
              </a:ext>
            </a:extLst>
          </p:cNvPr>
          <p:cNvSpPr/>
          <p:nvPr/>
        </p:nvSpPr>
        <p:spPr>
          <a:xfrm>
            <a:off x="17602167" y="1841063"/>
            <a:ext cx="2160000" cy="2160000"/>
          </a:xfrm>
          <a:prstGeom prst="ellipse">
            <a:avLst/>
          </a:prstGeom>
          <a:noFill/>
          <a:ln w="19050">
            <a:solidFill>
              <a:srgbClr val="D1A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grpSp>
        <p:nvGrpSpPr>
          <p:cNvPr id="29" name="Groep 28">
            <a:extLst>
              <a:ext uri="{FF2B5EF4-FFF2-40B4-BE49-F238E27FC236}">
                <a16:creationId xmlns:a16="http://schemas.microsoft.com/office/drawing/2014/main" id="{FB68A480-0CC8-E2D1-2AE5-4AB53DF952C8}"/>
              </a:ext>
            </a:extLst>
          </p:cNvPr>
          <p:cNvGrpSpPr/>
          <p:nvPr/>
        </p:nvGrpSpPr>
        <p:grpSpPr>
          <a:xfrm>
            <a:off x="6271503" y="3735702"/>
            <a:ext cx="2376000" cy="2376000"/>
            <a:chOff x="4534963" y="2312245"/>
            <a:chExt cx="1584000" cy="1584000"/>
          </a:xfrm>
        </p:grpSpPr>
        <p:sp>
          <p:nvSpPr>
            <p:cNvPr id="18" name="Ovaal 17">
              <a:extLst>
                <a:ext uri="{FF2B5EF4-FFF2-40B4-BE49-F238E27FC236}">
                  <a16:creationId xmlns:a16="http://schemas.microsoft.com/office/drawing/2014/main" id="{CEF9D3AF-84E4-5F5B-F9B6-9DBB38BFE333}"/>
                </a:ext>
              </a:extLst>
            </p:cNvPr>
            <p:cNvSpPr>
              <a:spLocks noChangeAspect="1"/>
            </p:cNvSpPr>
            <p:nvPr/>
          </p:nvSpPr>
          <p:spPr>
            <a:xfrm>
              <a:off x="4534963" y="2312245"/>
              <a:ext cx="1584000" cy="158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28" name="Tekstvak 27">
              <a:extLst>
                <a:ext uri="{FF2B5EF4-FFF2-40B4-BE49-F238E27FC236}">
                  <a16:creationId xmlns:a16="http://schemas.microsoft.com/office/drawing/2014/main" id="{DDF69139-D0A2-33F0-1151-5D378163B39B}"/>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Smart Urban</a:t>
              </a:r>
            </a:p>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Development</a:t>
              </a:r>
            </a:p>
          </p:txBody>
        </p:sp>
      </p:grpSp>
      <p:grpSp>
        <p:nvGrpSpPr>
          <p:cNvPr id="30" name="Groep 29">
            <a:extLst>
              <a:ext uri="{FF2B5EF4-FFF2-40B4-BE49-F238E27FC236}">
                <a16:creationId xmlns:a16="http://schemas.microsoft.com/office/drawing/2014/main" id="{EA81CF74-220B-1DF0-7CF5-21B24688F426}"/>
              </a:ext>
            </a:extLst>
          </p:cNvPr>
          <p:cNvGrpSpPr/>
          <p:nvPr/>
        </p:nvGrpSpPr>
        <p:grpSpPr>
          <a:xfrm>
            <a:off x="14370033" y="3735702"/>
            <a:ext cx="2376000" cy="2376000"/>
            <a:chOff x="4534963" y="2312245"/>
            <a:chExt cx="1584000" cy="1584000"/>
          </a:xfrm>
        </p:grpSpPr>
        <p:sp>
          <p:nvSpPr>
            <p:cNvPr id="31" name="Ovaal 30">
              <a:extLst>
                <a:ext uri="{FF2B5EF4-FFF2-40B4-BE49-F238E27FC236}">
                  <a16:creationId xmlns:a16="http://schemas.microsoft.com/office/drawing/2014/main" id="{BDACE50B-80A3-9555-E9BC-872B5531BE80}"/>
                </a:ext>
              </a:extLst>
            </p:cNvPr>
            <p:cNvSpPr>
              <a:spLocks noChangeAspect="1"/>
            </p:cNvSpPr>
            <p:nvPr/>
          </p:nvSpPr>
          <p:spPr>
            <a:xfrm>
              <a:off x="4534963" y="2312245"/>
              <a:ext cx="1584000" cy="1584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32" name="Tekstvak 31">
              <a:extLst>
                <a:ext uri="{FF2B5EF4-FFF2-40B4-BE49-F238E27FC236}">
                  <a16:creationId xmlns:a16="http://schemas.microsoft.com/office/drawing/2014/main" id="{C6D0A2A2-399A-70AD-3A4C-DA5E0A25CCE3}"/>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err="1">
                  <a:solidFill>
                    <a:srgbClr val="FFFFFF"/>
                  </a:solidFill>
                  <a:latin typeface="Arial" panose="020B0604020202020204" pitchFamily="34" charset="0"/>
                  <a:ea typeface="+mn-ea"/>
                  <a:cs typeface="Arial" panose="020B0604020202020204" pitchFamily="34" charset="0"/>
                </a:rPr>
                <a:t>Circularity</a:t>
              </a:r>
              <a:endParaRPr lang="nl-NL" sz="2400" b="1" kern="1200">
                <a:solidFill>
                  <a:srgbClr val="FFFFFF"/>
                </a:solidFill>
                <a:latin typeface="Arial" panose="020B0604020202020204" pitchFamily="34" charset="0"/>
                <a:ea typeface="+mn-ea"/>
                <a:cs typeface="Arial" panose="020B0604020202020204" pitchFamily="34" charset="0"/>
              </a:endParaRPr>
            </a:p>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&amp; Energy</a:t>
              </a:r>
            </a:p>
          </p:txBody>
        </p:sp>
      </p:grpSp>
      <p:grpSp>
        <p:nvGrpSpPr>
          <p:cNvPr id="34" name="Groep 33">
            <a:extLst>
              <a:ext uri="{FF2B5EF4-FFF2-40B4-BE49-F238E27FC236}">
                <a16:creationId xmlns:a16="http://schemas.microsoft.com/office/drawing/2014/main" id="{4C2F7198-446F-6F1B-D03C-A387032DC192}"/>
              </a:ext>
            </a:extLst>
          </p:cNvPr>
          <p:cNvGrpSpPr/>
          <p:nvPr/>
        </p:nvGrpSpPr>
        <p:grpSpPr>
          <a:xfrm>
            <a:off x="8971013" y="3735702"/>
            <a:ext cx="2376000" cy="2376000"/>
            <a:chOff x="4534963" y="2312245"/>
            <a:chExt cx="1584000" cy="1584000"/>
          </a:xfrm>
        </p:grpSpPr>
        <p:sp>
          <p:nvSpPr>
            <p:cNvPr id="35" name="Ovaal 34">
              <a:extLst>
                <a:ext uri="{FF2B5EF4-FFF2-40B4-BE49-F238E27FC236}">
                  <a16:creationId xmlns:a16="http://schemas.microsoft.com/office/drawing/2014/main" id="{7A0359C7-7571-F36D-F088-84F130016461}"/>
                </a:ext>
              </a:extLst>
            </p:cNvPr>
            <p:cNvSpPr>
              <a:spLocks noChangeAspect="1"/>
            </p:cNvSpPr>
            <p:nvPr/>
          </p:nvSpPr>
          <p:spPr>
            <a:xfrm>
              <a:off x="4534963" y="2312245"/>
              <a:ext cx="1584000" cy="1584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36" name="Tekstvak 35">
              <a:extLst>
                <a:ext uri="{FF2B5EF4-FFF2-40B4-BE49-F238E27FC236}">
                  <a16:creationId xmlns:a16="http://schemas.microsoft.com/office/drawing/2014/main" id="{162C7CF2-E5E1-161F-DA66-57ED04B35C8F}"/>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err="1">
                  <a:solidFill>
                    <a:srgbClr val="FFFFFF"/>
                  </a:solidFill>
                  <a:latin typeface="Arial" panose="020B0604020202020204" pitchFamily="34" charset="0"/>
                  <a:ea typeface="+mn-ea"/>
                  <a:cs typeface="Arial" panose="020B0604020202020204" pitchFamily="34" charset="0"/>
                </a:rPr>
                <a:t>Mobility</a:t>
              </a:r>
              <a:r>
                <a:rPr lang="nl-NL" sz="2400" b="1" kern="1200">
                  <a:solidFill>
                    <a:srgbClr val="FFFFFF"/>
                  </a:solidFill>
                  <a:latin typeface="Arial" panose="020B0604020202020204" pitchFamily="34" charset="0"/>
                  <a:ea typeface="+mn-ea"/>
                  <a:cs typeface="Arial" panose="020B0604020202020204" pitchFamily="34" charset="0"/>
                </a:rPr>
                <a:t> hubs </a:t>
              </a:r>
              <a:r>
                <a:rPr lang="nl-NL" sz="2400" b="1" kern="1200" err="1">
                  <a:solidFill>
                    <a:srgbClr val="FFFFFF"/>
                  </a:solidFill>
                  <a:latin typeface="Arial" panose="020B0604020202020204" pitchFamily="34" charset="0"/>
                  <a:ea typeface="+mn-ea"/>
                  <a:cs typeface="Arial" panose="020B0604020202020204" pitchFamily="34" charset="0"/>
                </a:rPr>
                <a:t>and</a:t>
              </a:r>
              <a:r>
                <a:rPr lang="nl-NL" sz="2400" b="1" kern="1200">
                  <a:solidFill>
                    <a:srgbClr val="FFFFFF"/>
                  </a:solidFill>
                  <a:latin typeface="Arial" panose="020B0604020202020204" pitchFamily="34" charset="0"/>
                  <a:ea typeface="+mn-ea"/>
                  <a:cs typeface="Arial" panose="020B0604020202020204" pitchFamily="34" charset="0"/>
                </a:rPr>
                <a:t> </a:t>
              </a:r>
              <a:r>
                <a:rPr lang="nl-NL" sz="2400" b="1" kern="1200" err="1">
                  <a:solidFill>
                    <a:srgbClr val="FFFFFF"/>
                  </a:solidFill>
                  <a:latin typeface="Arial" panose="020B0604020202020204" pitchFamily="34" charset="0"/>
                  <a:ea typeface="+mn-ea"/>
                  <a:cs typeface="Arial" panose="020B0604020202020204" pitchFamily="34" charset="0"/>
                </a:rPr>
                <a:t>Housing</a:t>
              </a:r>
              <a:endParaRPr lang="nl-NL" sz="2400" b="1" kern="1200">
                <a:solidFill>
                  <a:srgbClr val="FFFFFF"/>
                </a:solidFill>
                <a:latin typeface="Arial" panose="020B0604020202020204" pitchFamily="34" charset="0"/>
                <a:ea typeface="+mn-ea"/>
                <a:cs typeface="Arial" panose="020B0604020202020204" pitchFamily="34" charset="0"/>
              </a:endParaRPr>
            </a:p>
          </p:txBody>
        </p:sp>
      </p:grpSp>
      <p:grpSp>
        <p:nvGrpSpPr>
          <p:cNvPr id="37" name="Groep 36">
            <a:extLst>
              <a:ext uri="{FF2B5EF4-FFF2-40B4-BE49-F238E27FC236}">
                <a16:creationId xmlns:a16="http://schemas.microsoft.com/office/drawing/2014/main" id="{8ED37591-A64B-3AE3-F62C-EDAEF6DD0AED}"/>
              </a:ext>
            </a:extLst>
          </p:cNvPr>
          <p:cNvGrpSpPr/>
          <p:nvPr/>
        </p:nvGrpSpPr>
        <p:grpSpPr>
          <a:xfrm>
            <a:off x="11670522" y="3735702"/>
            <a:ext cx="2376000" cy="2376000"/>
            <a:chOff x="4534963" y="2312245"/>
            <a:chExt cx="1584000" cy="1584000"/>
          </a:xfrm>
        </p:grpSpPr>
        <p:sp>
          <p:nvSpPr>
            <p:cNvPr id="38" name="Ovaal 37">
              <a:extLst>
                <a:ext uri="{FF2B5EF4-FFF2-40B4-BE49-F238E27FC236}">
                  <a16:creationId xmlns:a16="http://schemas.microsoft.com/office/drawing/2014/main" id="{36949D98-E8B1-2549-A6C5-B864AB262F5B}"/>
                </a:ext>
              </a:extLst>
            </p:cNvPr>
            <p:cNvSpPr>
              <a:spLocks noChangeAspect="1"/>
            </p:cNvSpPr>
            <p:nvPr/>
          </p:nvSpPr>
          <p:spPr>
            <a:xfrm>
              <a:off x="4534963" y="2312245"/>
              <a:ext cx="1584000" cy="1584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39" name="Tekstvak 38">
              <a:extLst>
                <a:ext uri="{FF2B5EF4-FFF2-40B4-BE49-F238E27FC236}">
                  <a16:creationId xmlns:a16="http://schemas.microsoft.com/office/drawing/2014/main" id="{C2EB017A-777C-5BA2-E594-C8B05667D39D}"/>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City </a:t>
              </a:r>
            </a:p>
            <a:p>
              <a:pPr algn="ctr" defTabSz="1371600">
                <a:buClrTx/>
              </a:pPr>
              <a:r>
                <a:rPr lang="nl-NL" sz="2400" b="1" kern="1200" err="1">
                  <a:solidFill>
                    <a:srgbClr val="FFFFFF"/>
                  </a:solidFill>
                  <a:latin typeface="Arial" panose="020B0604020202020204" pitchFamily="34" charset="0"/>
                  <a:ea typeface="+mn-ea"/>
                  <a:cs typeface="Arial" panose="020B0604020202020204" pitchFamily="34" charset="0"/>
                </a:rPr>
                <a:t>Logistics</a:t>
              </a:r>
              <a:endParaRPr lang="nl-NL" sz="2400" b="1" kern="1200">
                <a:solidFill>
                  <a:srgbClr val="FFFFFF"/>
                </a:solidFill>
                <a:latin typeface="Arial" panose="020B0604020202020204" pitchFamily="34" charset="0"/>
                <a:ea typeface="+mn-ea"/>
                <a:cs typeface="Arial" panose="020B0604020202020204" pitchFamily="34" charset="0"/>
              </a:endParaRPr>
            </a:p>
          </p:txBody>
        </p:sp>
      </p:grpSp>
      <p:grpSp>
        <p:nvGrpSpPr>
          <p:cNvPr id="40" name="Groep 39">
            <a:extLst>
              <a:ext uri="{FF2B5EF4-FFF2-40B4-BE49-F238E27FC236}">
                <a16:creationId xmlns:a16="http://schemas.microsoft.com/office/drawing/2014/main" id="{CA4EE476-7F7D-188B-3E82-D769EC4B650F}"/>
              </a:ext>
            </a:extLst>
          </p:cNvPr>
          <p:cNvGrpSpPr/>
          <p:nvPr/>
        </p:nvGrpSpPr>
        <p:grpSpPr>
          <a:xfrm>
            <a:off x="6271503" y="6394350"/>
            <a:ext cx="2376000" cy="2376000"/>
            <a:chOff x="4534963" y="2312245"/>
            <a:chExt cx="1584000" cy="1584000"/>
          </a:xfrm>
        </p:grpSpPr>
        <p:sp>
          <p:nvSpPr>
            <p:cNvPr id="41" name="Ovaal 40">
              <a:extLst>
                <a:ext uri="{FF2B5EF4-FFF2-40B4-BE49-F238E27FC236}">
                  <a16:creationId xmlns:a16="http://schemas.microsoft.com/office/drawing/2014/main" id="{250FC0FC-28B6-7359-41A3-B7B202AA7967}"/>
                </a:ext>
              </a:extLst>
            </p:cNvPr>
            <p:cNvSpPr>
              <a:spLocks noChangeAspect="1"/>
            </p:cNvSpPr>
            <p:nvPr/>
          </p:nvSpPr>
          <p:spPr>
            <a:xfrm>
              <a:off x="4534963" y="2312245"/>
              <a:ext cx="1584000" cy="1584000"/>
            </a:xfrm>
            <a:prstGeom prst="ellipse">
              <a:avLst/>
            </a:prstGeom>
            <a:solidFill>
              <a:srgbClr val="DFAD3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42" name="Tekstvak 41">
              <a:extLst>
                <a:ext uri="{FF2B5EF4-FFF2-40B4-BE49-F238E27FC236}">
                  <a16:creationId xmlns:a16="http://schemas.microsoft.com/office/drawing/2014/main" id="{4F168C44-BFF0-8242-BC87-8E281EB3E016}"/>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Public</a:t>
              </a:r>
            </a:p>
            <a:p>
              <a:pPr algn="ctr" defTabSz="1371600">
                <a:buClrTx/>
              </a:pPr>
              <a:r>
                <a:rPr lang="nl-NL" sz="2400" b="1" kern="1200" err="1">
                  <a:solidFill>
                    <a:srgbClr val="FFFFFF"/>
                  </a:solidFill>
                  <a:latin typeface="Arial" panose="020B0604020202020204" pitchFamily="34" charset="0"/>
                  <a:ea typeface="+mn-ea"/>
                  <a:cs typeface="Arial" panose="020B0604020202020204" pitchFamily="34" charset="0"/>
                </a:rPr>
                <a:t>Mobility</a:t>
              </a:r>
              <a:endParaRPr lang="nl-NL" sz="2400" b="1" kern="1200">
                <a:solidFill>
                  <a:srgbClr val="FFFFFF"/>
                </a:solidFill>
                <a:latin typeface="Arial" panose="020B0604020202020204" pitchFamily="34" charset="0"/>
                <a:ea typeface="+mn-ea"/>
                <a:cs typeface="Arial" panose="020B0604020202020204" pitchFamily="34" charset="0"/>
              </a:endParaRPr>
            </a:p>
          </p:txBody>
        </p:sp>
      </p:grpSp>
      <p:grpSp>
        <p:nvGrpSpPr>
          <p:cNvPr id="43" name="Groep 42">
            <a:extLst>
              <a:ext uri="{FF2B5EF4-FFF2-40B4-BE49-F238E27FC236}">
                <a16:creationId xmlns:a16="http://schemas.microsoft.com/office/drawing/2014/main" id="{726311F9-96F3-9493-BDA6-A889437114B8}"/>
              </a:ext>
            </a:extLst>
          </p:cNvPr>
          <p:cNvGrpSpPr/>
          <p:nvPr/>
        </p:nvGrpSpPr>
        <p:grpSpPr>
          <a:xfrm>
            <a:off x="14370033" y="6394350"/>
            <a:ext cx="2376000" cy="2376000"/>
            <a:chOff x="4534963" y="2312245"/>
            <a:chExt cx="1584000" cy="1584000"/>
          </a:xfrm>
        </p:grpSpPr>
        <p:sp>
          <p:nvSpPr>
            <p:cNvPr id="44" name="Ovaal 43">
              <a:extLst>
                <a:ext uri="{FF2B5EF4-FFF2-40B4-BE49-F238E27FC236}">
                  <a16:creationId xmlns:a16="http://schemas.microsoft.com/office/drawing/2014/main" id="{5C4E549B-A3A4-3661-22E7-A162A298C94B}"/>
                </a:ext>
              </a:extLst>
            </p:cNvPr>
            <p:cNvSpPr>
              <a:spLocks noChangeAspect="1"/>
            </p:cNvSpPr>
            <p:nvPr/>
          </p:nvSpPr>
          <p:spPr>
            <a:xfrm>
              <a:off x="4534963" y="2312245"/>
              <a:ext cx="1584000" cy="1584000"/>
            </a:xfrm>
            <a:prstGeom prst="ellipse">
              <a:avLst/>
            </a:prstGeom>
            <a:solidFill>
              <a:srgbClr val="9C6E5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45" name="Tekstvak 44">
              <a:extLst>
                <a:ext uri="{FF2B5EF4-FFF2-40B4-BE49-F238E27FC236}">
                  <a16:creationId xmlns:a16="http://schemas.microsoft.com/office/drawing/2014/main" id="{161D4EAA-5E6B-31CA-3021-8D27E3202798}"/>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err="1">
                  <a:solidFill>
                    <a:srgbClr val="FFFFFF"/>
                  </a:solidFill>
                  <a:latin typeface="Arial" panose="020B0604020202020204" pitchFamily="34" charset="0"/>
                  <a:ea typeface="+mn-ea"/>
                  <a:cs typeface="Arial" panose="020B0604020202020204" pitchFamily="34" charset="0"/>
                </a:rPr>
                <a:t>Collective</a:t>
              </a:r>
              <a:r>
                <a:rPr lang="nl-NL" sz="2400" b="1" kern="1200">
                  <a:solidFill>
                    <a:srgbClr val="FFFFFF"/>
                  </a:solidFill>
                  <a:latin typeface="Arial" panose="020B0604020202020204" pitchFamily="34" charset="0"/>
                  <a:ea typeface="+mn-ea"/>
                  <a:cs typeface="Arial" panose="020B0604020202020204" pitchFamily="34" charset="0"/>
                </a:rPr>
                <a:t> </a:t>
              </a:r>
            </a:p>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Data</a:t>
              </a:r>
            </a:p>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Services</a:t>
              </a:r>
            </a:p>
          </p:txBody>
        </p:sp>
      </p:grpSp>
      <p:grpSp>
        <p:nvGrpSpPr>
          <p:cNvPr id="46" name="Groep 45">
            <a:extLst>
              <a:ext uri="{FF2B5EF4-FFF2-40B4-BE49-F238E27FC236}">
                <a16:creationId xmlns:a16="http://schemas.microsoft.com/office/drawing/2014/main" id="{C27F3655-8311-8387-F489-E8CBDB947798}"/>
              </a:ext>
            </a:extLst>
          </p:cNvPr>
          <p:cNvGrpSpPr/>
          <p:nvPr/>
        </p:nvGrpSpPr>
        <p:grpSpPr>
          <a:xfrm>
            <a:off x="8971013" y="6394350"/>
            <a:ext cx="2376000" cy="2376000"/>
            <a:chOff x="4534963" y="2312245"/>
            <a:chExt cx="1584000" cy="1584000"/>
          </a:xfrm>
        </p:grpSpPr>
        <p:sp>
          <p:nvSpPr>
            <p:cNvPr id="47" name="Ovaal 46">
              <a:extLst>
                <a:ext uri="{FF2B5EF4-FFF2-40B4-BE49-F238E27FC236}">
                  <a16:creationId xmlns:a16="http://schemas.microsoft.com/office/drawing/2014/main" id="{D836850C-C809-C102-A2EA-9F88544DA530}"/>
                </a:ext>
              </a:extLst>
            </p:cNvPr>
            <p:cNvSpPr>
              <a:spLocks noChangeAspect="1"/>
            </p:cNvSpPr>
            <p:nvPr/>
          </p:nvSpPr>
          <p:spPr>
            <a:xfrm>
              <a:off x="4534963" y="2312245"/>
              <a:ext cx="1584000" cy="1584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48" name="Tekstvak 47">
              <a:extLst>
                <a:ext uri="{FF2B5EF4-FFF2-40B4-BE49-F238E27FC236}">
                  <a16:creationId xmlns:a16="http://schemas.microsoft.com/office/drawing/2014/main" id="{D1938795-B640-BE62-7EED-5A096FCF2CF3}"/>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Community</a:t>
              </a:r>
            </a:p>
            <a:p>
              <a:pPr algn="ctr" defTabSz="1371600">
                <a:buClrTx/>
              </a:pPr>
              <a:r>
                <a:rPr lang="nl-NL" sz="2400" b="1" kern="1200" err="1">
                  <a:solidFill>
                    <a:srgbClr val="FFFFFF"/>
                  </a:solidFill>
                  <a:latin typeface="Arial" panose="020B0604020202020204" pitchFamily="34" charset="0"/>
                  <a:ea typeface="+mn-ea"/>
                  <a:cs typeface="Arial" panose="020B0604020202020204" pitchFamily="34" charset="0"/>
                </a:rPr>
                <a:t>Driven</a:t>
              </a:r>
              <a:endParaRPr lang="nl-NL" sz="2400" b="1" kern="1200">
                <a:solidFill>
                  <a:srgbClr val="FFFFFF"/>
                </a:solidFill>
                <a:latin typeface="Arial" panose="020B0604020202020204" pitchFamily="34" charset="0"/>
                <a:ea typeface="+mn-ea"/>
                <a:cs typeface="Arial" panose="020B0604020202020204" pitchFamily="34" charset="0"/>
              </a:endParaRPr>
            </a:p>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Approach</a:t>
              </a:r>
            </a:p>
          </p:txBody>
        </p:sp>
      </p:grpSp>
      <p:grpSp>
        <p:nvGrpSpPr>
          <p:cNvPr id="49" name="Groep 48">
            <a:extLst>
              <a:ext uri="{FF2B5EF4-FFF2-40B4-BE49-F238E27FC236}">
                <a16:creationId xmlns:a16="http://schemas.microsoft.com/office/drawing/2014/main" id="{30F664CD-8A7F-70E2-0778-DF23A4DA3E50}"/>
              </a:ext>
            </a:extLst>
          </p:cNvPr>
          <p:cNvGrpSpPr/>
          <p:nvPr/>
        </p:nvGrpSpPr>
        <p:grpSpPr>
          <a:xfrm>
            <a:off x="11670522" y="6394350"/>
            <a:ext cx="2376000" cy="2376000"/>
            <a:chOff x="4534963" y="2312245"/>
            <a:chExt cx="1584000" cy="1584000"/>
          </a:xfrm>
        </p:grpSpPr>
        <p:sp>
          <p:nvSpPr>
            <p:cNvPr id="50" name="Ovaal 49">
              <a:extLst>
                <a:ext uri="{FF2B5EF4-FFF2-40B4-BE49-F238E27FC236}">
                  <a16:creationId xmlns:a16="http://schemas.microsoft.com/office/drawing/2014/main" id="{34C02EA3-DFC9-D46F-FE39-C674983CC93B}"/>
                </a:ext>
              </a:extLst>
            </p:cNvPr>
            <p:cNvSpPr>
              <a:spLocks noChangeAspect="1"/>
            </p:cNvSpPr>
            <p:nvPr/>
          </p:nvSpPr>
          <p:spPr>
            <a:xfrm>
              <a:off x="4534963" y="2312245"/>
              <a:ext cx="1584000" cy="1584000"/>
            </a:xfrm>
            <a:prstGeom prst="ellipse">
              <a:avLst/>
            </a:prstGeom>
            <a:solidFill>
              <a:srgbClr val="66457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371600">
                <a:buClrTx/>
              </a:pPr>
              <a:endParaRPr lang="nl-NL" sz="1950" b="1" kern="1200">
                <a:solidFill>
                  <a:srgbClr val="FFFFFF"/>
                </a:solidFill>
                <a:latin typeface="Arial" panose="020B0604020202020204" pitchFamily="34" charset="0"/>
                <a:cs typeface="Arial" panose="020B0604020202020204" pitchFamily="34" charset="0"/>
              </a:endParaRPr>
            </a:p>
          </p:txBody>
        </p:sp>
        <p:sp>
          <p:nvSpPr>
            <p:cNvPr id="51" name="Tekstvak 50">
              <a:extLst>
                <a:ext uri="{FF2B5EF4-FFF2-40B4-BE49-F238E27FC236}">
                  <a16:creationId xmlns:a16="http://schemas.microsoft.com/office/drawing/2014/main" id="{042BE27C-27CC-9BA5-0D4A-0D561E8C1173}"/>
                </a:ext>
              </a:extLst>
            </p:cNvPr>
            <p:cNvSpPr txBox="1"/>
            <p:nvPr/>
          </p:nvSpPr>
          <p:spPr>
            <a:xfrm>
              <a:off x="4570650" y="2667375"/>
              <a:ext cx="1512626" cy="892858"/>
            </a:xfrm>
            <a:prstGeom prst="rect">
              <a:avLst/>
            </a:prstGeom>
            <a:noFill/>
          </p:spPr>
          <p:txBody>
            <a:bodyPr wrap="square" lIns="0" tIns="0" rIns="0" bIns="0" rtlCol="0" anchor="ctr" anchorCtr="0">
              <a:noAutofit/>
            </a:bodyPr>
            <a:lstStyle/>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City </a:t>
              </a:r>
            </a:p>
            <a:p>
              <a:pPr algn="ctr" defTabSz="1371600">
                <a:buClrTx/>
              </a:pPr>
              <a:r>
                <a:rPr lang="nl-NL" sz="2400" b="1" kern="1200">
                  <a:solidFill>
                    <a:srgbClr val="FFFFFF"/>
                  </a:solidFill>
                  <a:latin typeface="Arial" panose="020B0604020202020204" pitchFamily="34" charset="0"/>
                  <a:ea typeface="+mn-ea"/>
                  <a:cs typeface="Arial" panose="020B0604020202020204" pitchFamily="34" charset="0"/>
                </a:rPr>
                <a:t>Traffic</a:t>
              </a:r>
            </a:p>
          </p:txBody>
        </p:sp>
      </p:grpSp>
    </p:spTree>
    <p:extLst>
      <p:ext uri="{BB962C8B-B14F-4D97-AF65-F5344CB8AC3E}">
        <p14:creationId xmlns:p14="http://schemas.microsoft.com/office/powerpoint/2010/main" val="3438841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9E25151D-E0F8-A147-B3F5-BBA52938A684}"/>
              </a:ext>
            </a:extLst>
          </p:cNvPr>
          <p:cNvPicPr>
            <a:picLocks noChangeAspect="1"/>
          </p:cNvPicPr>
          <p:nvPr/>
        </p:nvPicPr>
        <p:blipFill>
          <a:blip r:embed="rId2"/>
          <a:stretch>
            <a:fillRect/>
          </a:stretch>
        </p:blipFill>
        <p:spPr>
          <a:xfrm>
            <a:off x="1583531" y="1175147"/>
            <a:ext cx="15120938" cy="7923564"/>
          </a:xfrm>
          <a:prstGeom prst="rect">
            <a:avLst/>
          </a:prstGeom>
        </p:spPr>
      </p:pic>
      <p:sp>
        <p:nvSpPr>
          <p:cNvPr id="2" name="Titel 1">
            <a:extLst>
              <a:ext uri="{FF2B5EF4-FFF2-40B4-BE49-F238E27FC236}">
                <a16:creationId xmlns:a16="http://schemas.microsoft.com/office/drawing/2014/main" id="{E84A3A4E-8863-0E32-7ACE-CB83B2614109}"/>
              </a:ext>
            </a:extLst>
          </p:cNvPr>
          <p:cNvSpPr>
            <a:spLocks noGrp="1"/>
          </p:cNvSpPr>
          <p:nvPr>
            <p:ph type="title"/>
          </p:nvPr>
        </p:nvSpPr>
        <p:spPr>
          <a:xfrm>
            <a:off x="5433237" y="500063"/>
            <a:ext cx="11271231" cy="1350170"/>
          </a:xfrm>
        </p:spPr>
        <p:txBody>
          <a:bodyPr/>
          <a:lstStyle/>
          <a:p>
            <a:r>
              <a:rPr lang="nl-NL"/>
              <a:t>DMI: a </a:t>
            </a:r>
            <a:r>
              <a:rPr lang="nl-NL" err="1"/>
              <a:t>scalable</a:t>
            </a:r>
            <a:r>
              <a:rPr lang="nl-NL"/>
              <a:t> approach</a:t>
            </a:r>
          </a:p>
        </p:txBody>
      </p:sp>
      <p:sp>
        <p:nvSpPr>
          <p:cNvPr id="3" name="Tijdelijke aanduiding voor inhoud 2">
            <a:extLst>
              <a:ext uri="{FF2B5EF4-FFF2-40B4-BE49-F238E27FC236}">
                <a16:creationId xmlns:a16="http://schemas.microsoft.com/office/drawing/2014/main" id="{22007CC1-17EC-4F08-12E8-CF29997FBEBD}"/>
              </a:ext>
            </a:extLst>
          </p:cNvPr>
          <p:cNvSpPr>
            <a:spLocks noGrp="1"/>
          </p:cNvSpPr>
          <p:nvPr>
            <p:ph idx="1"/>
          </p:nvPr>
        </p:nvSpPr>
        <p:spPr>
          <a:xfrm>
            <a:off x="5433237" y="8302497"/>
            <a:ext cx="4684974" cy="1444503"/>
          </a:xfrm>
        </p:spPr>
        <p:txBody>
          <a:bodyPr/>
          <a:lstStyle/>
          <a:p>
            <a:r>
              <a:rPr lang="nl-NL" b="1"/>
              <a:t>Public-private </a:t>
            </a:r>
            <a:r>
              <a:rPr lang="nl-NL" b="1" err="1"/>
              <a:t>collaboration</a:t>
            </a:r>
            <a:endParaRPr lang="nl-NL" b="1"/>
          </a:p>
          <a:p>
            <a:r>
              <a:rPr lang="nl-NL" b="1" err="1"/>
              <a:t>Scalable</a:t>
            </a:r>
            <a:r>
              <a:rPr lang="nl-NL" b="1"/>
              <a:t> </a:t>
            </a:r>
            <a:r>
              <a:rPr lang="nl-NL" b="1" err="1"/>
              <a:t>solutions</a:t>
            </a:r>
            <a:endParaRPr lang="nl-NL" b="1"/>
          </a:p>
        </p:txBody>
      </p:sp>
      <p:sp>
        <p:nvSpPr>
          <p:cNvPr id="4" name="Tijdelijke aanduiding voor dianummer 3">
            <a:extLst>
              <a:ext uri="{FF2B5EF4-FFF2-40B4-BE49-F238E27FC236}">
                <a16:creationId xmlns:a16="http://schemas.microsoft.com/office/drawing/2014/main" id="{A1939705-6A41-543B-9E31-24E520821D23}"/>
              </a:ext>
            </a:extLst>
          </p:cNvPr>
          <p:cNvSpPr>
            <a:spLocks noGrp="1"/>
          </p:cNvSpPr>
          <p:nvPr>
            <p:ph type="sldNum" sz="quarter" idx="12"/>
          </p:nvPr>
        </p:nvSpPr>
        <p:spPr/>
        <p:txBody>
          <a:bodyPr/>
          <a:lstStyle/>
          <a:p>
            <a:pPr defTabSz="1371600">
              <a:buClrTx/>
            </a:pPr>
            <a:fld id="{B557641F-C49E-4244-82A7-E1EBDAD4307B}" type="slidenum">
              <a:rPr lang="nl-NL" kern="1200">
                <a:solidFill>
                  <a:srgbClr val="FFFFFF"/>
                </a:solidFill>
                <a:ea typeface="+mn-ea"/>
              </a:rPr>
              <a:pPr defTabSz="1371600">
                <a:buClrTx/>
              </a:pPr>
              <a:t>53</a:t>
            </a:fld>
            <a:endParaRPr lang="nl-NL" kern="1200">
              <a:solidFill>
                <a:srgbClr val="FFFFFF"/>
              </a:solidFill>
              <a:ea typeface="+mn-ea"/>
            </a:endParaRPr>
          </a:p>
        </p:txBody>
      </p:sp>
      <p:sp>
        <p:nvSpPr>
          <p:cNvPr id="28" name="Tijdelijke aanduiding voor inhoud 2">
            <a:extLst>
              <a:ext uri="{FF2B5EF4-FFF2-40B4-BE49-F238E27FC236}">
                <a16:creationId xmlns:a16="http://schemas.microsoft.com/office/drawing/2014/main" id="{51B2760E-7012-1E89-74E4-F5C675E85973}"/>
              </a:ext>
            </a:extLst>
          </p:cNvPr>
          <p:cNvSpPr txBox="1">
            <a:spLocks/>
          </p:cNvSpPr>
          <p:nvPr/>
        </p:nvSpPr>
        <p:spPr>
          <a:xfrm>
            <a:off x="10324214" y="8486307"/>
            <a:ext cx="4684974" cy="1444503"/>
          </a:xfrm>
          <a:prstGeom prst="rect">
            <a:avLst/>
          </a:prstGeom>
        </p:spPr>
        <p:txBody>
          <a:bodyPr vert="horz" lIns="0" tIns="0" rIns="0" bIns="0" rtlCol="0">
            <a:noAutofit/>
          </a:bodyPr>
          <a:lstStyle>
            <a:lvl1pPr marL="228600" indent="-228600" algn="l" defTabSz="914400" rtl="0" eaLnBrk="1" latinLnBrk="0" hangingPunct="1">
              <a:lnSpc>
                <a:spcPts val="2400"/>
              </a:lnSpc>
              <a:spcBef>
                <a:spcPts val="1200"/>
              </a:spcBef>
              <a:buFont typeface="Arial" panose="020B0604020202020204" pitchFamily="34" charset="0"/>
              <a:buChar char="•"/>
              <a:defRPr sz="1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1200"/>
              </a:spcBef>
              <a:buFont typeface="Arial" panose="020B0604020202020204" pitchFamily="34" charset="0"/>
              <a:buChar char="•"/>
              <a:defRPr sz="1800" b="0" i="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1200"/>
              </a:spcBef>
              <a:buFont typeface="Arial" panose="020B0604020202020204" pitchFamily="34" charset="0"/>
              <a:buChar char="•"/>
              <a:defRPr sz="1800" b="0" i="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1200"/>
              </a:spcBef>
              <a:buFont typeface="Arial" panose="020B0604020202020204" pitchFamily="34" charset="0"/>
              <a:buChar char="•"/>
              <a:defRPr sz="1800" b="0" i="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1200"/>
              </a:spcBef>
              <a:buFont typeface="Arial" panose="020B0604020202020204" pitchFamily="34" charset="0"/>
              <a:buChar char="•"/>
              <a:defRPr sz="1800" b="0" i="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ts val="3600"/>
              </a:lnSpc>
              <a:spcBef>
                <a:spcPts val="1800"/>
              </a:spcBef>
              <a:buClrTx/>
            </a:pPr>
            <a:r>
              <a:rPr lang="nl-NL" sz="2700" b="1" err="1">
                <a:solidFill>
                  <a:srgbClr val="FFFFFF"/>
                </a:solidFill>
              </a:rPr>
              <a:t>Combined</a:t>
            </a:r>
            <a:r>
              <a:rPr lang="nl-NL" sz="2700" b="1">
                <a:solidFill>
                  <a:srgbClr val="FFFFFF"/>
                </a:solidFill>
              </a:rPr>
              <a:t> </a:t>
            </a:r>
            <a:r>
              <a:rPr lang="nl-NL" sz="2700" b="1" err="1">
                <a:solidFill>
                  <a:srgbClr val="FFFFFF"/>
                </a:solidFill>
              </a:rPr>
              <a:t>dataspaces</a:t>
            </a:r>
            <a:endParaRPr lang="nl-NL" sz="2700" b="1">
              <a:solidFill>
                <a:srgbClr val="FFFFFF"/>
              </a:solidFill>
            </a:endParaRPr>
          </a:p>
          <a:p>
            <a:pPr marL="342900" indent="-342900" defTabSz="1371600">
              <a:lnSpc>
                <a:spcPts val="3600"/>
              </a:lnSpc>
              <a:spcBef>
                <a:spcPts val="1800"/>
              </a:spcBef>
              <a:buClrTx/>
            </a:pPr>
            <a:r>
              <a:rPr lang="nl-NL" sz="2700" b="1" err="1">
                <a:solidFill>
                  <a:srgbClr val="FFFFFF"/>
                </a:solidFill>
              </a:rPr>
              <a:t>Vendor</a:t>
            </a:r>
            <a:r>
              <a:rPr lang="nl-NL" sz="2700" b="1">
                <a:solidFill>
                  <a:srgbClr val="FFFFFF"/>
                </a:solidFill>
              </a:rPr>
              <a:t> independent</a:t>
            </a:r>
          </a:p>
        </p:txBody>
      </p:sp>
      <p:sp>
        <p:nvSpPr>
          <p:cNvPr id="29" name="Ovaal 28">
            <a:extLst>
              <a:ext uri="{FF2B5EF4-FFF2-40B4-BE49-F238E27FC236}">
                <a16:creationId xmlns:a16="http://schemas.microsoft.com/office/drawing/2014/main" id="{EE6E4C1B-A56B-C423-3287-3753BBB77484}"/>
              </a:ext>
            </a:extLst>
          </p:cNvPr>
          <p:cNvSpPr/>
          <p:nvPr/>
        </p:nvSpPr>
        <p:spPr>
          <a:xfrm>
            <a:off x="268385" y="-1240125"/>
            <a:ext cx="2160000" cy="2160000"/>
          </a:xfrm>
          <a:prstGeom prst="ellipse">
            <a:avLst/>
          </a:prstGeom>
          <a:noFill/>
          <a:ln w="19050">
            <a:solidFill>
              <a:srgbClr val="6E59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30" name="Ovaal 29">
            <a:extLst>
              <a:ext uri="{FF2B5EF4-FFF2-40B4-BE49-F238E27FC236}">
                <a16:creationId xmlns:a16="http://schemas.microsoft.com/office/drawing/2014/main" id="{74F077CD-8C11-0E9D-897A-48B66D9B289D}"/>
              </a:ext>
            </a:extLst>
          </p:cNvPr>
          <p:cNvSpPr/>
          <p:nvPr/>
        </p:nvSpPr>
        <p:spPr>
          <a:xfrm>
            <a:off x="1207683" y="9747000"/>
            <a:ext cx="2160000" cy="2160000"/>
          </a:xfrm>
          <a:prstGeom prst="ellipse">
            <a:avLst/>
          </a:prstGeom>
          <a:noFill/>
          <a:ln w="19050">
            <a:solidFill>
              <a:srgbClr val="DFA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31" name="Ovaal 30">
            <a:extLst>
              <a:ext uri="{FF2B5EF4-FFF2-40B4-BE49-F238E27FC236}">
                <a16:creationId xmlns:a16="http://schemas.microsoft.com/office/drawing/2014/main" id="{51275475-7231-B105-06F1-8B5CBC854818}"/>
              </a:ext>
            </a:extLst>
          </p:cNvPr>
          <p:cNvSpPr/>
          <p:nvPr/>
        </p:nvSpPr>
        <p:spPr>
          <a:xfrm>
            <a:off x="17541963" y="2269457"/>
            <a:ext cx="2160000" cy="2160000"/>
          </a:xfrm>
          <a:prstGeom prst="ellipse">
            <a:avLst/>
          </a:prstGeom>
          <a:noFill/>
          <a:ln w="19050">
            <a:solidFill>
              <a:srgbClr val="237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3817593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DCB47-7AE6-4926-AEAE-9720602E4CE3}"/>
              </a:ext>
            </a:extLst>
          </p:cNvPr>
          <p:cNvSpPr>
            <a:spLocks noGrp="1"/>
          </p:cNvSpPr>
          <p:nvPr>
            <p:ph type="title"/>
          </p:nvPr>
        </p:nvSpPr>
        <p:spPr/>
        <p:txBody>
          <a:bodyPr/>
          <a:lstStyle/>
          <a:p>
            <a:r>
              <a:rPr lang="nl-NL"/>
              <a:t>Federated data </a:t>
            </a:r>
            <a:r>
              <a:rPr lang="nl-NL" err="1"/>
              <a:t>sharing</a:t>
            </a:r>
            <a:r>
              <a:rPr lang="nl-NL"/>
              <a:t>: set of </a:t>
            </a:r>
            <a:r>
              <a:rPr lang="nl-NL" err="1"/>
              <a:t>collective</a:t>
            </a:r>
            <a:r>
              <a:rPr lang="nl-NL"/>
              <a:t> </a:t>
            </a:r>
            <a:r>
              <a:rPr lang="nl-NL" err="1"/>
              <a:t>agreements</a:t>
            </a:r>
            <a:endParaRPr lang="nl-NL"/>
          </a:p>
        </p:txBody>
      </p:sp>
      <p:sp>
        <p:nvSpPr>
          <p:cNvPr id="3" name="Tijdelijke aanduiding voor inhoud 2">
            <a:extLst>
              <a:ext uri="{FF2B5EF4-FFF2-40B4-BE49-F238E27FC236}">
                <a16:creationId xmlns:a16="http://schemas.microsoft.com/office/drawing/2014/main" id="{828FBF83-D9B8-9EE0-0501-B1A4A9647377}"/>
              </a:ext>
            </a:extLst>
          </p:cNvPr>
          <p:cNvSpPr>
            <a:spLocks noGrp="1"/>
          </p:cNvSpPr>
          <p:nvPr>
            <p:ph idx="1"/>
          </p:nvPr>
        </p:nvSpPr>
        <p:spPr/>
        <p:txBody>
          <a:bodyPr/>
          <a:lstStyle/>
          <a:p>
            <a:r>
              <a:rPr lang="nl-NL" err="1"/>
              <a:t>Products</a:t>
            </a:r>
            <a:r>
              <a:rPr lang="nl-NL"/>
              <a:t> </a:t>
            </a:r>
            <a:r>
              <a:rPr lang="nl-NL" err="1"/>
              <a:t>and</a:t>
            </a:r>
            <a:r>
              <a:rPr lang="nl-NL"/>
              <a:t> Services </a:t>
            </a:r>
            <a:r>
              <a:rPr lang="nl-NL" err="1"/>
              <a:t>catalogue</a:t>
            </a:r>
            <a:r>
              <a:rPr lang="nl-NL"/>
              <a:t> (shop </a:t>
            </a:r>
            <a:r>
              <a:rPr lang="nl-NL" err="1"/>
              <a:t>window</a:t>
            </a:r>
            <a:r>
              <a:rPr lang="nl-NL"/>
              <a:t>) incl. </a:t>
            </a:r>
            <a:r>
              <a:rPr lang="nl-NL" err="1"/>
              <a:t>national</a:t>
            </a:r>
            <a:r>
              <a:rPr lang="nl-NL"/>
              <a:t> data registers</a:t>
            </a:r>
          </a:p>
          <a:p>
            <a:r>
              <a:rPr lang="nl-NL"/>
              <a:t>IAA (access control)</a:t>
            </a:r>
          </a:p>
          <a:p>
            <a:r>
              <a:rPr lang="nl-NL"/>
              <a:t>Clearinghouse </a:t>
            </a:r>
            <a:r>
              <a:rPr lang="nl-NL" err="1"/>
              <a:t>function</a:t>
            </a:r>
            <a:r>
              <a:rPr lang="nl-NL"/>
              <a:t> (monitoring </a:t>
            </a:r>
            <a:r>
              <a:rPr lang="nl-NL" err="1"/>
              <a:t>and</a:t>
            </a:r>
            <a:r>
              <a:rPr lang="nl-NL"/>
              <a:t> accounting of transactions)</a:t>
            </a:r>
          </a:p>
          <a:p>
            <a:r>
              <a:rPr lang="nl-NL"/>
              <a:t>Privacy check</a:t>
            </a:r>
          </a:p>
          <a:p>
            <a:r>
              <a:rPr lang="nl-NL"/>
              <a:t>Registers </a:t>
            </a:r>
            <a:r>
              <a:rPr lang="nl-NL" err="1"/>
              <a:t>for</a:t>
            </a:r>
            <a:r>
              <a:rPr lang="nl-NL"/>
              <a:t> </a:t>
            </a:r>
            <a:r>
              <a:rPr lang="nl-NL" err="1"/>
              <a:t>sensoring</a:t>
            </a:r>
            <a:r>
              <a:rPr lang="nl-NL"/>
              <a:t> </a:t>
            </a:r>
            <a:r>
              <a:rPr lang="nl-NL" err="1"/>
              <a:t>and</a:t>
            </a:r>
            <a:r>
              <a:rPr lang="nl-NL"/>
              <a:t> </a:t>
            </a:r>
            <a:r>
              <a:rPr lang="nl-NL" err="1"/>
              <a:t>algorithms</a:t>
            </a:r>
            <a:r>
              <a:rPr lang="nl-NL"/>
              <a:t>/AI</a:t>
            </a:r>
          </a:p>
          <a:p>
            <a:r>
              <a:rPr lang="nl-NL" err="1"/>
              <a:t>Commons</a:t>
            </a:r>
            <a:r>
              <a:rPr lang="nl-NL"/>
              <a:t>: </a:t>
            </a:r>
            <a:r>
              <a:rPr lang="nl-NL" err="1"/>
              <a:t>sharing</a:t>
            </a:r>
            <a:r>
              <a:rPr lang="nl-NL"/>
              <a:t> </a:t>
            </a:r>
            <a:r>
              <a:rPr lang="nl-NL" err="1"/>
              <a:t>knowledge</a:t>
            </a:r>
            <a:r>
              <a:rPr lang="nl-NL"/>
              <a:t>, </a:t>
            </a:r>
            <a:r>
              <a:rPr lang="nl-NL" err="1"/>
              <a:t>products</a:t>
            </a:r>
            <a:r>
              <a:rPr lang="nl-NL"/>
              <a:t> </a:t>
            </a:r>
            <a:r>
              <a:rPr lang="nl-NL" err="1"/>
              <a:t>and</a:t>
            </a:r>
            <a:r>
              <a:rPr lang="nl-NL"/>
              <a:t> services</a:t>
            </a:r>
          </a:p>
          <a:p>
            <a:r>
              <a:rPr lang="nl-NL"/>
              <a:t>Monitoring </a:t>
            </a:r>
            <a:r>
              <a:rPr lang="nl-NL" err="1"/>
              <a:t>and</a:t>
            </a:r>
            <a:r>
              <a:rPr lang="nl-NL"/>
              <a:t> </a:t>
            </a:r>
            <a:r>
              <a:rPr lang="nl-NL" err="1"/>
              <a:t>Supervision</a:t>
            </a:r>
            <a:r>
              <a:rPr lang="nl-NL"/>
              <a:t> </a:t>
            </a:r>
          </a:p>
          <a:p>
            <a:endParaRPr lang="nl-NL"/>
          </a:p>
        </p:txBody>
      </p:sp>
      <p:sp>
        <p:nvSpPr>
          <p:cNvPr id="4" name="Tijdelijke aanduiding voor dianummer 3">
            <a:extLst>
              <a:ext uri="{FF2B5EF4-FFF2-40B4-BE49-F238E27FC236}">
                <a16:creationId xmlns:a16="http://schemas.microsoft.com/office/drawing/2014/main" id="{D89A111E-F6D3-DEA6-535E-FDEEA0B869A3}"/>
              </a:ext>
            </a:extLst>
          </p:cNvPr>
          <p:cNvSpPr>
            <a:spLocks noGrp="1"/>
          </p:cNvSpPr>
          <p:nvPr>
            <p:ph type="sldNum" sz="quarter" idx="12"/>
          </p:nvPr>
        </p:nvSpPr>
        <p:spPr/>
        <p:txBody>
          <a:bodyPr/>
          <a:lstStyle/>
          <a:p>
            <a:pPr defTabSz="1371600">
              <a:buClrTx/>
            </a:pPr>
            <a:fld id="{B557641F-C49E-4244-82A7-E1EBDAD4307B}" type="slidenum">
              <a:rPr lang="nl-NL" kern="1200">
                <a:solidFill>
                  <a:srgbClr val="FFFFFF"/>
                </a:solidFill>
                <a:ea typeface="+mn-ea"/>
              </a:rPr>
              <a:pPr defTabSz="1371600">
                <a:buClrTx/>
              </a:pPr>
              <a:t>54</a:t>
            </a:fld>
            <a:endParaRPr lang="nl-NL" kern="1200">
              <a:solidFill>
                <a:srgbClr val="FFFFFF"/>
              </a:solidFill>
              <a:ea typeface="+mn-ea"/>
            </a:endParaRPr>
          </a:p>
        </p:txBody>
      </p:sp>
      <p:sp>
        <p:nvSpPr>
          <p:cNvPr id="5" name="Ovaal 4">
            <a:extLst>
              <a:ext uri="{FF2B5EF4-FFF2-40B4-BE49-F238E27FC236}">
                <a16:creationId xmlns:a16="http://schemas.microsoft.com/office/drawing/2014/main" id="{963BF386-D620-D492-29C7-30961FDB0567}"/>
              </a:ext>
            </a:extLst>
          </p:cNvPr>
          <p:cNvSpPr/>
          <p:nvPr/>
        </p:nvSpPr>
        <p:spPr>
          <a:xfrm>
            <a:off x="-1620000" y="1856592"/>
            <a:ext cx="2160000" cy="2160000"/>
          </a:xfrm>
          <a:prstGeom prst="ellipse">
            <a:avLst/>
          </a:prstGeom>
          <a:noFill/>
          <a:ln w="19050">
            <a:solidFill>
              <a:srgbClr val="6E59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6" name="Ovaal 5">
            <a:extLst>
              <a:ext uri="{FF2B5EF4-FFF2-40B4-BE49-F238E27FC236}">
                <a16:creationId xmlns:a16="http://schemas.microsoft.com/office/drawing/2014/main" id="{C90BF276-58CB-4747-DEBB-0503E6BA691C}"/>
              </a:ext>
            </a:extLst>
          </p:cNvPr>
          <p:cNvSpPr/>
          <p:nvPr/>
        </p:nvSpPr>
        <p:spPr>
          <a:xfrm>
            <a:off x="8499557" y="9423000"/>
            <a:ext cx="2160000" cy="2160000"/>
          </a:xfrm>
          <a:prstGeom prst="ellipse">
            <a:avLst/>
          </a:prstGeom>
          <a:noFill/>
          <a:ln w="19050">
            <a:solidFill>
              <a:srgbClr val="DFA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7" name="Ovaal 6">
            <a:extLst>
              <a:ext uri="{FF2B5EF4-FFF2-40B4-BE49-F238E27FC236}">
                <a16:creationId xmlns:a16="http://schemas.microsoft.com/office/drawing/2014/main" id="{C014A903-6B1F-A5E4-E40E-482E255A8A72}"/>
              </a:ext>
            </a:extLst>
          </p:cNvPr>
          <p:cNvSpPr/>
          <p:nvPr/>
        </p:nvSpPr>
        <p:spPr>
          <a:xfrm>
            <a:off x="17208000" y="4063500"/>
            <a:ext cx="2160000" cy="2160000"/>
          </a:xfrm>
          <a:prstGeom prst="ellipse">
            <a:avLst/>
          </a:prstGeom>
          <a:noFill/>
          <a:ln w="19050">
            <a:solidFill>
              <a:srgbClr val="237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3957195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5F2A7-94B8-22D3-4E52-1E64C6A59E9E}"/>
              </a:ext>
            </a:extLst>
          </p:cNvPr>
          <p:cNvSpPr>
            <a:spLocks noGrp="1"/>
          </p:cNvSpPr>
          <p:nvPr>
            <p:ph type="title"/>
          </p:nvPr>
        </p:nvSpPr>
        <p:spPr/>
        <p:txBody>
          <a:bodyPr/>
          <a:lstStyle/>
          <a:p>
            <a:r>
              <a:rPr lang="nl-NL"/>
              <a:t>Information </a:t>
            </a:r>
            <a:r>
              <a:rPr lang="nl-NL" err="1"/>
              <a:t>technology</a:t>
            </a:r>
            <a:r>
              <a:rPr lang="nl-NL"/>
              <a:t>, </a:t>
            </a:r>
            <a:r>
              <a:rPr lang="nl-NL" err="1"/>
              <a:t>focusing</a:t>
            </a:r>
            <a:r>
              <a:rPr lang="nl-NL"/>
              <a:t> on.....</a:t>
            </a:r>
          </a:p>
        </p:txBody>
      </p:sp>
      <p:sp>
        <p:nvSpPr>
          <p:cNvPr id="4" name="Tijdelijke aanduiding voor dianummer 3">
            <a:extLst>
              <a:ext uri="{FF2B5EF4-FFF2-40B4-BE49-F238E27FC236}">
                <a16:creationId xmlns:a16="http://schemas.microsoft.com/office/drawing/2014/main" id="{CA56CC7A-9AF4-7A00-D23D-3FFFDAF0B1CA}"/>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55</a:t>
            </a:fld>
            <a:endParaRPr lang="nl-NL" kern="1200">
              <a:solidFill>
                <a:srgbClr val="FFFFFF"/>
              </a:solidFill>
              <a:ea typeface="+mn-ea"/>
            </a:endParaRPr>
          </a:p>
        </p:txBody>
      </p:sp>
      <p:sp>
        <p:nvSpPr>
          <p:cNvPr id="5" name="Tijdelijke aanduiding voor inhoud 2">
            <a:extLst>
              <a:ext uri="{FF2B5EF4-FFF2-40B4-BE49-F238E27FC236}">
                <a16:creationId xmlns:a16="http://schemas.microsoft.com/office/drawing/2014/main" id="{44A2D9ED-0904-9B98-314C-534E27DF034C}"/>
              </a:ext>
            </a:extLst>
          </p:cNvPr>
          <p:cNvSpPr txBox="1">
            <a:spLocks/>
          </p:cNvSpPr>
          <p:nvPr/>
        </p:nvSpPr>
        <p:spPr>
          <a:xfrm>
            <a:off x="1583534" y="2443165"/>
            <a:ext cx="7263287" cy="6696074"/>
          </a:xfrm>
          <a:prstGeom prst="rect">
            <a:avLst/>
          </a:prstGeom>
        </p:spPr>
        <p:txBody>
          <a:bodyPr vert="horz" lIns="0" tIns="0" rIns="0" bIns="0" rtlCol="0">
            <a:noAutofit/>
          </a:bodyPr>
          <a:lstStyle>
            <a:lvl1pPr marL="2286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ts val="3600"/>
              </a:lnSpc>
              <a:spcBef>
                <a:spcPts val="1800"/>
              </a:spcBef>
              <a:buClrTx/>
              <a:defRPr/>
            </a:pPr>
            <a:r>
              <a:rPr lang="en-US" sz="2700" spc="45">
                <a:solidFill>
                  <a:srgbClr val="FFFFFF"/>
                </a:solidFill>
              </a:rPr>
              <a:t>Scalability and interoperability</a:t>
            </a:r>
          </a:p>
          <a:p>
            <a:pPr marL="342900" indent="-342900" defTabSz="1371600">
              <a:lnSpc>
                <a:spcPts val="3600"/>
              </a:lnSpc>
              <a:spcBef>
                <a:spcPts val="1800"/>
              </a:spcBef>
              <a:buClrTx/>
              <a:defRPr/>
            </a:pPr>
            <a:r>
              <a:rPr lang="en-US" sz="2700" spc="45">
                <a:solidFill>
                  <a:srgbClr val="FFFFFF"/>
                </a:solidFill>
              </a:rPr>
              <a:t>Ethics, Privacy &amp; Data Protection</a:t>
            </a:r>
          </a:p>
          <a:p>
            <a:pPr marL="342900" indent="-342900" defTabSz="1371600">
              <a:lnSpc>
                <a:spcPts val="3600"/>
              </a:lnSpc>
              <a:spcBef>
                <a:spcPts val="1800"/>
              </a:spcBef>
              <a:buClrTx/>
              <a:defRPr/>
            </a:pPr>
            <a:r>
              <a:rPr lang="en-US" sz="2700" spc="45">
                <a:solidFill>
                  <a:srgbClr val="FFFFFF"/>
                </a:solidFill>
              </a:rPr>
              <a:t>Making and keeping agreements </a:t>
            </a:r>
          </a:p>
          <a:p>
            <a:pPr marL="342900" indent="-342900" defTabSz="1371600">
              <a:lnSpc>
                <a:spcPts val="3600"/>
              </a:lnSpc>
              <a:spcBef>
                <a:spcPts val="1800"/>
              </a:spcBef>
              <a:buClrTx/>
              <a:defRPr/>
            </a:pPr>
            <a:r>
              <a:rPr lang="en-US" sz="2700" spc="45">
                <a:solidFill>
                  <a:srgbClr val="FFFFFF"/>
                </a:solidFill>
              </a:rPr>
              <a:t>Standards (international by default)</a:t>
            </a:r>
          </a:p>
          <a:p>
            <a:pPr marL="342900" indent="-342900" defTabSz="1371600">
              <a:lnSpc>
                <a:spcPts val="3600"/>
              </a:lnSpc>
              <a:spcBef>
                <a:spcPts val="1800"/>
              </a:spcBef>
              <a:buClrTx/>
              <a:defRPr/>
            </a:pPr>
            <a:r>
              <a:rPr lang="en-US" sz="2700" spc="45">
                <a:solidFill>
                  <a:srgbClr val="FFFFFF"/>
                </a:solidFill>
              </a:rPr>
              <a:t>Open interfaces</a:t>
            </a:r>
          </a:p>
          <a:p>
            <a:pPr marL="342900" indent="-342900" defTabSz="1371600">
              <a:lnSpc>
                <a:spcPts val="3600"/>
              </a:lnSpc>
              <a:spcBef>
                <a:spcPts val="1800"/>
              </a:spcBef>
              <a:buClrTx/>
              <a:defRPr/>
            </a:pPr>
            <a:r>
              <a:rPr lang="en-US" sz="2700" spc="45">
                <a:solidFill>
                  <a:srgbClr val="FFFFFF"/>
                </a:solidFill>
              </a:rPr>
              <a:t>Fit for purpose</a:t>
            </a:r>
          </a:p>
        </p:txBody>
      </p:sp>
      <p:sp>
        <p:nvSpPr>
          <p:cNvPr id="6" name="Tijdelijke aanduiding voor inhoud 2">
            <a:extLst>
              <a:ext uri="{FF2B5EF4-FFF2-40B4-BE49-F238E27FC236}">
                <a16:creationId xmlns:a16="http://schemas.microsoft.com/office/drawing/2014/main" id="{ADF438A2-E274-96F5-DECA-B32493268FBF}"/>
              </a:ext>
            </a:extLst>
          </p:cNvPr>
          <p:cNvSpPr txBox="1">
            <a:spLocks/>
          </p:cNvSpPr>
          <p:nvPr/>
        </p:nvSpPr>
        <p:spPr>
          <a:xfrm>
            <a:off x="9820003" y="2443165"/>
            <a:ext cx="6884465" cy="6696074"/>
          </a:xfrm>
          <a:prstGeom prst="rect">
            <a:avLst/>
          </a:prstGeom>
        </p:spPr>
        <p:txBody>
          <a:bodyPr vert="horz" lIns="0" tIns="0" rIns="0" bIns="0" rtlCol="0">
            <a:noAutofit/>
          </a:bodyPr>
          <a:lstStyle>
            <a:lvl1pPr marL="2286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ts val="3600"/>
              </a:lnSpc>
              <a:spcBef>
                <a:spcPts val="1800"/>
              </a:spcBef>
              <a:buClrTx/>
              <a:defRPr/>
            </a:pPr>
            <a:r>
              <a:rPr lang="en-US" sz="2700" spc="45">
                <a:solidFill>
                  <a:srgbClr val="FFFFFF"/>
                </a:solidFill>
              </a:rPr>
              <a:t>Management</a:t>
            </a:r>
          </a:p>
          <a:p>
            <a:pPr marL="342900" indent="-342900" defTabSz="1371600">
              <a:lnSpc>
                <a:spcPts val="3600"/>
              </a:lnSpc>
              <a:spcBef>
                <a:spcPts val="1800"/>
              </a:spcBef>
              <a:buClrTx/>
              <a:defRPr/>
            </a:pPr>
            <a:r>
              <a:rPr lang="en-US" sz="2700" spc="45">
                <a:solidFill>
                  <a:srgbClr val="FFFFFF"/>
                </a:solidFill>
              </a:rPr>
              <a:t>Affordability: </a:t>
            </a:r>
          </a:p>
          <a:p>
            <a:pPr marL="1028700" lvl="1" indent="-342900" defTabSz="1371600">
              <a:lnSpc>
                <a:spcPts val="3600"/>
              </a:lnSpc>
              <a:spcBef>
                <a:spcPts val="1800"/>
              </a:spcBef>
              <a:buClrTx/>
            </a:pPr>
            <a:r>
              <a:rPr lang="en-US" sz="2700" spc="45">
                <a:solidFill>
                  <a:srgbClr val="FFFFFF"/>
                </a:solidFill>
              </a:rPr>
              <a:t>For end u</a:t>
            </a:r>
            <a:r>
              <a:rPr lang="en-US" sz="2700" spc="45" err="1">
                <a:solidFill>
                  <a:srgbClr val="FFFFFF"/>
                </a:solidFill>
              </a:rPr>
              <a:t>sers</a:t>
            </a:r>
            <a:endParaRPr lang="en-US" sz="2700" spc="45">
              <a:solidFill>
                <a:srgbClr val="FFFFFF"/>
              </a:solidFill>
            </a:endParaRPr>
          </a:p>
          <a:p>
            <a:pPr marL="1028700" lvl="1" indent="-342900" defTabSz="1371600">
              <a:lnSpc>
                <a:spcPts val="3600"/>
              </a:lnSpc>
              <a:spcBef>
                <a:spcPts val="1800"/>
              </a:spcBef>
              <a:buClrTx/>
            </a:pPr>
            <a:r>
              <a:rPr lang="en-US" sz="2700" spc="45">
                <a:solidFill>
                  <a:srgbClr val="FFFFFF"/>
                </a:solidFill>
              </a:rPr>
              <a:t>For governments</a:t>
            </a:r>
          </a:p>
          <a:p>
            <a:pPr marL="1028700" lvl="1" indent="-342900" defTabSz="1371600">
              <a:lnSpc>
                <a:spcPts val="3600"/>
              </a:lnSpc>
              <a:spcBef>
                <a:spcPts val="1800"/>
              </a:spcBef>
              <a:buClrTx/>
            </a:pPr>
            <a:r>
              <a:rPr lang="en-US" sz="2700" spc="45">
                <a:solidFill>
                  <a:srgbClr val="FFFFFF"/>
                </a:solidFill>
              </a:rPr>
              <a:t>For business community</a:t>
            </a:r>
          </a:p>
          <a:p>
            <a:pPr marL="1028700" lvl="1" indent="-342900" defTabSz="1371600">
              <a:lnSpc>
                <a:spcPts val="3600"/>
              </a:lnSpc>
              <a:spcBef>
                <a:spcPts val="1800"/>
              </a:spcBef>
              <a:buClrTx/>
            </a:pPr>
            <a:r>
              <a:rPr lang="en-US" sz="2700" spc="45">
                <a:solidFill>
                  <a:srgbClr val="FFFFFF"/>
                </a:solidFill>
              </a:rPr>
              <a:t>For producers/service providers</a:t>
            </a:r>
          </a:p>
          <a:p>
            <a:pPr marL="342900" indent="-342900" defTabSz="1371600">
              <a:lnSpc>
                <a:spcPts val="3600"/>
              </a:lnSpc>
              <a:spcBef>
                <a:spcPts val="1800"/>
              </a:spcBef>
              <a:buClrTx/>
              <a:defRPr/>
            </a:pPr>
            <a:endParaRPr lang="en-US" sz="2700" spc="45">
              <a:solidFill>
                <a:srgbClr val="FFFFFF"/>
              </a:solidFill>
            </a:endParaRPr>
          </a:p>
        </p:txBody>
      </p:sp>
      <p:sp>
        <p:nvSpPr>
          <p:cNvPr id="7" name="Ovaal 6">
            <a:extLst>
              <a:ext uri="{FF2B5EF4-FFF2-40B4-BE49-F238E27FC236}">
                <a16:creationId xmlns:a16="http://schemas.microsoft.com/office/drawing/2014/main" id="{34CC97AB-9AFF-CF32-BB4A-D21B5150690E}"/>
              </a:ext>
            </a:extLst>
          </p:cNvPr>
          <p:cNvSpPr/>
          <p:nvPr/>
        </p:nvSpPr>
        <p:spPr>
          <a:xfrm>
            <a:off x="6984000" y="7626938"/>
            <a:ext cx="2160000" cy="2160000"/>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8" name="Ovaal 7">
            <a:extLst>
              <a:ext uri="{FF2B5EF4-FFF2-40B4-BE49-F238E27FC236}">
                <a16:creationId xmlns:a16="http://schemas.microsoft.com/office/drawing/2014/main" id="{410EEDF8-26C9-E7A0-717F-7C5CFEE23649}"/>
              </a:ext>
            </a:extLst>
          </p:cNvPr>
          <p:cNvSpPr/>
          <p:nvPr/>
        </p:nvSpPr>
        <p:spPr>
          <a:xfrm>
            <a:off x="17677649" y="2443164"/>
            <a:ext cx="2160000" cy="2160000"/>
          </a:xfrm>
          <a:prstGeom prst="ellipse">
            <a:avLst/>
          </a:prstGeom>
          <a:noFill/>
          <a:ln w="19050">
            <a:solidFill>
              <a:srgbClr val="DFA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9" name="Ovaal 8">
            <a:extLst>
              <a:ext uri="{FF2B5EF4-FFF2-40B4-BE49-F238E27FC236}">
                <a16:creationId xmlns:a16="http://schemas.microsoft.com/office/drawing/2014/main" id="{8E4B1534-A8F4-CA82-9181-4BC8B0E02BA9}"/>
              </a:ext>
            </a:extLst>
          </p:cNvPr>
          <p:cNvSpPr/>
          <p:nvPr/>
        </p:nvSpPr>
        <p:spPr>
          <a:xfrm>
            <a:off x="14544467" y="-1172870"/>
            <a:ext cx="2160000" cy="2160000"/>
          </a:xfrm>
          <a:prstGeom prst="ellipse">
            <a:avLst/>
          </a:prstGeom>
          <a:noFill/>
          <a:ln w="19050">
            <a:solidFill>
              <a:srgbClr val="D1A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1460949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79C77B0-E2CB-70E3-FF22-DD4A94BE8385}"/>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56</a:t>
            </a:fld>
            <a:endParaRPr lang="nl-NL" kern="1200">
              <a:solidFill>
                <a:srgbClr val="FFFFFF"/>
              </a:solidFill>
              <a:ea typeface="+mn-ea"/>
            </a:endParaRPr>
          </a:p>
        </p:txBody>
      </p:sp>
      <p:pic>
        <p:nvPicPr>
          <p:cNvPr id="4" name="Afbeelding 3">
            <a:extLst>
              <a:ext uri="{FF2B5EF4-FFF2-40B4-BE49-F238E27FC236}">
                <a16:creationId xmlns:a16="http://schemas.microsoft.com/office/drawing/2014/main" id="{F6ED6E3F-3E76-B6C1-6790-D7DE17D2A10C}"/>
              </a:ext>
            </a:extLst>
          </p:cNvPr>
          <p:cNvPicPr>
            <a:picLocks noChangeAspect="1"/>
          </p:cNvPicPr>
          <p:nvPr/>
        </p:nvPicPr>
        <p:blipFill>
          <a:blip r:embed="rId2"/>
          <a:srcRect t="290" b="290"/>
          <a:stretch/>
        </p:blipFill>
        <p:spPr>
          <a:xfrm>
            <a:off x="0" y="0"/>
            <a:ext cx="18341340" cy="10287000"/>
          </a:xfrm>
          <a:prstGeom prst="rect">
            <a:avLst/>
          </a:prstGeom>
        </p:spPr>
      </p:pic>
      <p:sp>
        <p:nvSpPr>
          <p:cNvPr id="6" name="Titel 1">
            <a:extLst>
              <a:ext uri="{FF2B5EF4-FFF2-40B4-BE49-F238E27FC236}">
                <a16:creationId xmlns:a16="http://schemas.microsoft.com/office/drawing/2014/main" id="{7A58117D-868D-6BAC-3599-66E679162033}"/>
              </a:ext>
            </a:extLst>
          </p:cNvPr>
          <p:cNvSpPr txBox="1">
            <a:spLocks/>
          </p:cNvSpPr>
          <p:nvPr/>
        </p:nvSpPr>
        <p:spPr>
          <a:xfrm>
            <a:off x="1583532" y="500063"/>
            <a:ext cx="15120936" cy="1350170"/>
          </a:xfrm>
          <a:prstGeom prst="rect">
            <a:avLst/>
          </a:prstGeom>
        </p:spPr>
        <p:txBody>
          <a:bodyPr lIns="0" tIns="0" rIns="0" bIns="0" anchor="b" anchorCtr="0"/>
          <a:lstStyle>
            <a:lvl1pPr algn="l" defTabSz="914400" rtl="0" eaLnBrk="1" latinLnBrk="0" hangingPunct="1">
              <a:lnSpc>
                <a:spcPts val="3000"/>
              </a:lnSpc>
              <a:spcBef>
                <a:spcPct val="0"/>
              </a:spcBef>
              <a:buNone/>
              <a:defRPr sz="3000" b="1" i="0" kern="0" spc="30" baseline="0">
                <a:solidFill>
                  <a:schemeClr val="bg1"/>
                </a:solidFill>
                <a:latin typeface="Arial" panose="020B0604020202020204" pitchFamily="34" charset="0"/>
                <a:ea typeface="+mj-ea"/>
                <a:cs typeface="Arial" panose="020B0604020202020204" pitchFamily="34" charset="0"/>
              </a:defRPr>
            </a:lvl1pPr>
          </a:lstStyle>
          <a:p>
            <a:pPr defTabSz="1371600">
              <a:lnSpc>
                <a:spcPts val="4500"/>
              </a:lnSpc>
              <a:buClrTx/>
              <a:defRPr/>
            </a:pPr>
            <a:r>
              <a:rPr lang="nl-NL" sz="4500" spc="45" err="1">
                <a:solidFill>
                  <a:srgbClr val="004D6E"/>
                </a:solidFill>
              </a:rPr>
              <a:t>Example</a:t>
            </a:r>
            <a:r>
              <a:rPr lang="nl-NL" sz="4500" spc="45">
                <a:solidFill>
                  <a:srgbClr val="004D6E"/>
                </a:solidFill>
              </a:rPr>
              <a:t> </a:t>
            </a:r>
            <a:r>
              <a:rPr lang="nl-NL" sz="4500" spc="45" err="1">
                <a:solidFill>
                  <a:srgbClr val="004D6E"/>
                </a:solidFill>
              </a:rPr>
              <a:t>from</a:t>
            </a:r>
            <a:r>
              <a:rPr lang="nl-NL" sz="4500" spc="45">
                <a:solidFill>
                  <a:srgbClr val="004D6E"/>
                </a:solidFill>
              </a:rPr>
              <a:t> </a:t>
            </a:r>
            <a:r>
              <a:rPr lang="nl-NL" sz="4500" spc="45" err="1">
                <a:solidFill>
                  <a:srgbClr val="004D6E"/>
                </a:solidFill>
              </a:rPr>
              <a:t>the</a:t>
            </a:r>
            <a:r>
              <a:rPr lang="nl-NL" sz="4500" spc="45">
                <a:solidFill>
                  <a:srgbClr val="004D6E"/>
                </a:solidFill>
              </a:rPr>
              <a:t> real </a:t>
            </a:r>
            <a:r>
              <a:rPr lang="nl-NL" sz="4500" spc="45" err="1">
                <a:solidFill>
                  <a:srgbClr val="004D6E"/>
                </a:solidFill>
              </a:rPr>
              <a:t>world</a:t>
            </a:r>
            <a:r>
              <a:rPr lang="nl-NL" sz="4500" spc="45">
                <a:solidFill>
                  <a:srgbClr val="004D6E"/>
                </a:solidFill>
              </a:rPr>
              <a:t>: Apeldoorn</a:t>
            </a:r>
          </a:p>
        </p:txBody>
      </p:sp>
      <p:sp>
        <p:nvSpPr>
          <p:cNvPr id="7" name="Tijdelijke aanduiding voor inhoud 2">
            <a:extLst>
              <a:ext uri="{FF2B5EF4-FFF2-40B4-BE49-F238E27FC236}">
                <a16:creationId xmlns:a16="http://schemas.microsoft.com/office/drawing/2014/main" id="{A769BF8C-55B5-9AA7-2A5A-9B4126FCE9F3}"/>
              </a:ext>
            </a:extLst>
          </p:cNvPr>
          <p:cNvSpPr txBox="1">
            <a:spLocks/>
          </p:cNvSpPr>
          <p:nvPr/>
        </p:nvSpPr>
        <p:spPr>
          <a:xfrm>
            <a:off x="1583533" y="2471365"/>
            <a:ext cx="3813137" cy="5563145"/>
          </a:xfrm>
          <a:prstGeom prst="rect">
            <a:avLst/>
          </a:prstGeom>
        </p:spPr>
        <p:txBody>
          <a:bodyPr lIns="0" tIns="0" rIns="0" bIns="0"/>
          <a:lstStyle>
            <a:lvl1pPr marL="2286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ts val="3600"/>
              </a:lnSpc>
              <a:spcBef>
                <a:spcPts val="900"/>
              </a:spcBef>
              <a:buClrTx/>
              <a:defRPr/>
            </a:pPr>
            <a:r>
              <a:rPr lang="en-US" sz="2700" b="1" spc="45">
                <a:solidFill>
                  <a:srgbClr val="004D6E"/>
                </a:solidFill>
              </a:rPr>
              <a:t>Parking policy</a:t>
            </a:r>
          </a:p>
          <a:p>
            <a:pPr marL="342900" indent="-342900" defTabSz="1371600">
              <a:lnSpc>
                <a:spcPts val="3600"/>
              </a:lnSpc>
              <a:spcBef>
                <a:spcPts val="900"/>
              </a:spcBef>
              <a:buClrTx/>
              <a:defRPr/>
            </a:pPr>
            <a:r>
              <a:rPr lang="en-US" sz="2700" b="1" spc="45">
                <a:solidFill>
                  <a:srgbClr val="004D6E"/>
                </a:solidFill>
              </a:rPr>
              <a:t>Location policy</a:t>
            </a:r>
          </a:p>
          <a:p>
            <a:pPr marL="342900" indent="-342900" defTabSz="1371600">
              <a:lnSpc>
                <a:spcPts val="3600"/>
              </a:lnSpc>
              <a:spcBef>
                <a:spcPts val="900"/>
              </a:spcBef>
              <a:buClrTx/>
              <a:defRPr/>
            </a:pPr>
            <a:r>
              <a:rPr lang="en-US" sz="2700" b="1" spc="45">
                <a:solidFill>
                  <a:srgbClr val="004D6E"/>
                </a:solidFill>
              </a:rPr>
              <a:t>Shared mobility</a:t>
            </a:r>
          </a:p>
          <a:p>
            <a:pPr marL="342900" indent="-342900" defTabSz="1371600">
              <a:lnSpc>
                <a:spcPts val="3600"/>
              </a:lnSpc>
              <a:spcBef>
                <a:spcPts val="900"/>
              </a:spcBef>
              <a:buClrTx/>
              <a:defRPr/>
            </a:pPr>
            <a:r>
              <a:rPr lang="en-US" sz="2700" b="1" spc="45">
                <a:solidFill>
                  <a:srgbClr val="004D6E"/>
                </a:solidFill>
              </a:rPr>
              <a:t>Hub network</a:t>
            </a:r>
          </a:p>
          <a:p>
            <a:pPr marL="342900" indent="-342900" defTabSz="1371600">
              <a:lnSpc>
                <a:spcPts val="3600"/>
              </a:lnSpc>
              <a:spcBef>
                <a:spcPts val="900"/>
              </a:spcBef>
              <a:buClrTx/>
              <a:defRPr/>
            </a:pPr>
            <a:r>
              <a:rPr lang="en-US" sz="2700" b="1" spc="45">
                <a:solidFill>
                  <a:srgbClr val="004D6E"/>
                </a:solidFill>
              </a:rPr>
              <a:t>Charging infrastructure</a:t>
            </a:r>
          </a:p>
          <a:p>
            <a:pPr marL="342900" indent="-342900" defTabSz="1371600">
              <a:lnSpc>
                <a:spcPts val="3600"/>
              </a:lnSpc>
              <a:spcBef>
                <a:spcPts val="900"/>
              </a:spcBef>
              <a:buClrTx/>
              <a:defRPr/>
            </a:pPr>
            <a:r>
              <a:rPr lang="en-US" sz="2700" b="1" spc="45">
                <a:solidFill>
                  <a:srgbClr val="004D6E"/>
                </a:solidFill>
              </a:rPr>
              <a:t>Building permits</a:t>
            </a:r>
          </a:p>
          <a:p>
            <a:pPr marL="342900" indent="-342900" defTabSz="1371600">
              <a:lnSpc>
                <a:spcPts val="3600"/>
              </a:lnSpc>
              <a:spcBef>
                <a:spcPts val="900"/>
              </a:spcBef>
              <a:buClrTx/>
              <a:defRPr/>
            </a:pPr>
            <a:r>
              <a:rPr lang="en-US" sz="2700" b="1" spc="45">
                <a:solidFill>
                  <a:srgbClr val="004D6E"/>
                </a:solidFill>
              </a:rPr>
              <a:t>Energy, water retention and green public spaces</a:t>
            </a:r>
          </a:p>
          <a:p>
            <a:pPr marL="342900" indent="-342900" defTabSz="1371600">
              <a:lnSpc>
                <a:spcPts val="3600"/>
              </a:lnSpc>
              <a:spcBef>
                <a:spcPts val="900"/>
              </a:spcBef>
              <a:buClrTx/>
              <a:defRPr/>
            </a:pPr>
            <a:endParaRPr lang="nl-NL" sz="2700" b="1" spc="45">
              <a:solidFill>
                <a:srgbClr val="004D6E"/>
              </a:solidFill>
            </a:endParaRPr>
          </a:p>
          <a:p>
            <a:pPr marL="342900" indent="-342900" defTabSz="1371600">
              <a:lnSpc>
                <a:spcPts val="3600"/>
              </a:lnSpc>
              <a:spcBef>
                <a:spcPts val="900"/>
              </a:spcBef>
              <a:buClrTx/>
              <a:defRPr/>
            </a:pPr>
            <a:endParaRPr lang="nl-NL" sz="2700" b="1" spc="45">
              <a:solidFill>
                <a:srgbClr val="004D6E"/>
              </a:solidFill>
            </a:endParaRPr>
          </a:p>
          <a:p>
            <a:pPr marL="342900" indent="-342900" defTabSz="1371600">
              <a:lnSpc>
                <a:spcPts val="3600"/>
              </a:lnSpc>
              <a:spcBef>
                <a:spcPts val="900"/>
              </a:spcBef>
              <a:buClrTx/>
              <a:defRPr/>
            </a:pPr>
            <a:endParaRPr lang="nl-NL" sz="2700" b="1" spc="45">
              <a:solidFill>
                <a:srgbClr val="004D6E"/>
              </a:solidFill>
            </a:endParaRPr>
          </a:p>
        </p:txBody>
      </p:sp>
      <p:pic>
        <p:nvPicPr>
          <p:cNvPr id="9" name="Graphic 8">
            <a:extLst>
              <a:ext uri="{FF2B5EF4-FFF2-40B4-BE49-F238E27FC236}">
                <a16:creationId xmlns:a16="http://schemas.microsoft.com/office/drawing/2014/main" id="{48530064-AF86-571D-3586-EDEFD8E1A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5500" y="9417498"/>
            <a:ext cx="2910600" cy="329502"/>
          </a:xfrm>
          <a:prstGeom prst="rect">
            <a:avLst/>
          </a:prstGeom>
        </p:spPr>
      </p:pic>
    </p:spTree>
    <p:extLst>
      <p:ext uri="{BB962C8B-B14F-4D97-AF65-F5344CB8AC3E}">
        <p14:creationId xmlns:p14="http://schemas.microsoft.com/office/powerpoint/2010/main" val="1433208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79C77B0-E2CB-70E3-FF22-DD4A94BE8385}"/>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57</a:t>
            </a:fld>
            <a:endParaRPr lang="nl-NL" kern="1200">
              <a:solidFill>
                <a:srgbClr val="FFFFFF"/>
              </a:solidFill>
              <a:ea typeface="+mn-ea"/>
            </a:endParaRPr>
          </a:p>
        </p:txBody>
      </p:sp>
      <p:pic>
        <p:nvPicPr>
          <p:cNvPr id="4" name="Afbeelding 3">
            <a:extLst>
              <a:ext uri="{FF2B5EF4-FFF2-40B4-BE49-F238E27FC236}">
                <a16:creationId xmlns:a16="http://schemas.microsoft.com/office/drawing/2014/main" id="{F6ED6E3F-3E76-B6C1-6790-D7DE17D2A10C}"/>
              </a:ext>
            </a:extLst>
          </p:cNvPr>
          <p:cNvPicPr>
            <a:picLocks noChangeAspect="1"/>
          </p:cNvPicPr>
          <p:nvPr/>
        </p:nvPicPr>
        <p:blipFill>
          <a:blip r:embed="rId2"/>
          <a:srcRect t="290" b="290"/>
          <a:stretch/>
        </p:blipFill>
        <p:spPr>
          <a:xfrm>
            <a:off x="0" y="0"/>
            <a:ext cx="18394680" cy="10287000"/>
          </a:xfrm>
          <a:prstGeom prst="rect">
            <a:avLst/>
          </a:prstGeom>
        </p:spPr>
      </p:pic>
      <p:sp>
        <p:nvSpPr>
          <p:cNvPr id="3" name="Titel 1">
            <a:extLst>
              <a:ext uri="{FF2B5EF4-FFF2-40B4-BE49-F238E27FC236}">
                <a16:creationId xmlns:a16="http://schemas.microsoft.com/office/drawing/2014/main" id="{B29640DE-25C7-BF18-741A-1303EAE41E47}"/>
              </a:ext>
            </a:extLst>
          </p:cNvPr>
          <p:cNvSpPr txBox="1">
            <a:spLocks/>
          </p:cNvSpPr>
          <p:nvPr/>
        </p:nvSpPr>
        <p:spPr>
          <a:xfrm>
            <a:off x="1583532" y="500063"/>
            <a:ext cx="15120936" cy="1350170"/>
          </a:xfrm>
          <a:prstGeom prst="rect">
            <a:avLst/>
          </a:prstGeom>
        </p:spPr>
        <p:txBody>
          <a:bodyPr lIns="0" tIns="0" rIns="0" bIns="0" anchor="b" anchorCtr="0"/>
          <a:lstStyle>
            <a:lvl1pPr algn="l" defTabSz="914400" rtl="0" eaLnBrk="1" latinLnBrk="0" hangingPunct="1">
              <a:lnSpc>
                <a:spcPts val="3000"/>
              </a:lnSpc>
              <a:spcBef>
                <a:spcPct val="0"/>
              </a:spcBef>
              <a:buNone/>
              <a:defRPr sz="3000" b="1" i="0" kern="0" spc="30" baseline="0">
                <a:solidFill>
                  <a:schemeClr val="bg1"/>
                </a:solidFill>
                <a:latin typeface="Arial" panose="020B0604020202020204" pitchFamily="34" charset="0"/>
                <a:ea typeface="+mj-ea"/>
                <a:cs typeface="Arial" panose="020B0604020202020204" pitchFamily="34" charset="0"/>
              </a:defRPr>
            </a:lvl1pPr>
          </a:lstStyle>
          <a:p>
            <a:pPr defTabSz="1371600">
              <a:lnSpc>
                <a:spcPts val="4500"/>
              </a:lnSpc>
              <a:buClrTx/>
              <a:defRPr/>
            </a:pPr>
            <a:r>
              <a:rPr lang="nl-NL" sz="4500" spc="45">
                <a:solidFill>
                  <a:srgbClr val="004D6E"/>
                </a:solidFill>
              </a:rPr>
              <a:t>Apeldoorn as part of a </a:t>
            </a:r>
            <a:r>
              <a:rPr lang="nl-NL" sz="4500" spc="45" err="1">
                <a:solidFill>
                  <a:srgbClr val="004D6E"/>
                </a:solidFill>
              </a:rPr>
              <a:t>region</a:t>
            </a:r>
            <a:endParaRPr lang="nl-NL" sz="4500" spc="45">
              <a:solidFill>
                <a:srgbClr val="004D6E"/>
              </a:solidFill>
            </a:endParaRPr>
          </a:p>
        </p:txBody>
      </p:sp>
      <p:sp>
        <p:nvSpPr>
          <p:cNvPr id="5" name="Tijdelijke aanduiding voor inhoud 2">
            <a:extLst>
              <a:ext uri="{FF2B5EF4-FFF2-40B4-BE49-F238E27FC236}">
                <a16:creationId xmlns:a16="http://schemas.microsoft.com/office/drawing/2014/main" id="{25F55B43-13F3-5E76-6E77-A6384A485D97}"/>
              </a:ext>
            </a:extLst>
          </p:cNvPr>
          <p:cNvSpPr txBox="1">
            <a:spLocks/>
          </p:cNvSpPr>
          <p:nvPr/>
        </p:nvSpPr>
        <p:spPr>
          <a:xfrm>
            <a:off x="1583532" y="2471365"/>
            <a:ext cx="4590000" cy="5563145"/>
          </a:xfrm>
          <a:prstGeom prst="rect">
            <a:avLst/>
          </a:prstGeom>
        </p:spPr>
        <p:txBody>
          <a:bodyPr lIns="0" tIns="0" rIns="0" bIns="0"/>
          <a:lstStyle>
            <a:lvl1pPr marL="2286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ts val="3600"/>
              </a:lnSpc>
              <a:spcBef>
                <a:spcPts val="900"/>
              </a:spcBef>
              <a:buClrTx/>
              <a:defRPr/>
            </a:pPr>
            <a:r>
              <a:rPr lang="en-US" sz="2700" b="1" spc="45">
                <a:solidFill>
                  <a:srgbClr val="004D6E"/>
                </a:solidFill>
              </a:rPr>
              <a:t>Regional Mobility Plans (RMPs) &amp; SUMP’s</a:t>
            </a:r>
          </a:p>
          <a:p>
            <a:pPr marL="342900" indent="-342900" defTabSz="1371600">
              <a:lnSpc>
                <a:spcPts val="3600"/>
              </a:lnSpc>
              <a:spcBef>
                <a:spcPts val="900"/>
              </a:spcBef>
              <a:buClrTx/>
              <a:defRPr/>
            </a:pPr>
            <a:r>
              <a:rPr lang="en-US" sz="2700" b="1" spc="45">
                <a:solidFill>
                  <a:srgbClr val="004D6E"/>
                </a:solidFill>
              </a:rPr>
              <a:t>Daily Urban System </a:t>
            </a:r>
          </a:p>
          <a:p>
            <a:pPr marL="342900" indent="-342900" defTabSz="1371600">
              <a:lnSpc>
                <a:spcPts val="3600"/>
              </a:lnSpc>
              <a:spcBef>
                <a:spcPts val="900"/>
              </a:spcBef>
              <a:buClrTx/>
              <a:defRPr/>
            </a:pPr>
            <a:r>
              <a:rPr lang="en-US" sz="2700" b="1" spc="45">
                <a:solidFill>
                  <a:srgbClr val="004D6E"/>
                </a:solidFill>
              </a:rPr>
              <a:t>Employers and employees</a:t>
            </a:r>
          </a:p>
          <a:p>
            <a:pPr marL="342900" indent="-342900" defTabSz="1371600">
              <a:lnSpc>
                <a:spcPts val="3600"/>
              </a:lnSpc>
              <a:spcBef>
                <a:spcPts val="900"/>
              </a:spcBef>
              <a:buClrTx/>
              <a:defRPr/>
            </a:pPr>
            <a:r>
              <a:rPr lang="en-US" sz="2700" b="1" spc="45">
                <a:solidFill>
                  <a:srgbClr val="004D6E"/>
                </a:solidFill>
              </a:rPr>
              <a:t>Transport of goods</a:t>
            </a:r>
          </a:p>
          <a:p>
            <a:pPr marL="342900" indent="-342900" defTabSz="1371600">
              <a:lnSpc>
                <a:spcPts val="3600"/>
              </a:lnSpc>
              <a:spcBef>
                <a:spcPts val="900"/>
              </a:spcBef>
              <a:buClrTx/>
              <a:defRPr/>
            </a:pPr>
            <a:r>
              <a:rPr lang="en-US" sz="2700" b="1" spc="45">
                <a:solidFill>
                  <a:srgbClr val="004D6E"/>
                </a:solidFill>
              </a:rPr>
              <a:t>Recreational traffic</a:t>
            </a:r>
          </a:p>
          <a:p>
            <a:pPr marL="342900" indent="-342900" defTabSz="1371600">
              <a:lnSpc>
                <a:spcPts val="3600"/>
              </a:lnSpc>
              <a:spcBef>
                <a:spcPts val="900"/>
              </a:spcBef>
              <a:buClrTx/>
              <a:defRPr/>
            </a:pPr>
            <a:r>
              <a:rPr lang="en-US" sz="2700" b="1" spc="45">
                <a:solidFill>
                  <a:srgbClr val="004D6E"/>
                </a:solidFill>
              </a:rPr>
              <a:t>Energy grids and generation </a:t>
            </a:r>
          </a:p>
          <a:p>
            <a:pPr marL="342900" indent="-342900" defTabSz="1371600">
              <a:lnSpc>
                <a:spcPts val="3600"/>
              </a:lnSpc>
              <a:spcBef>
                <a:spcPts val="900"/>
              </a:spcBef>
              <a:buClrTx/>
              <a:defRPr/>
            </a:pPr>
            <a:endParaRPr lang="nl-NL" sz="2700" b="1" spc="45">
              <a:solidFill>
                <a:srgbClr val="004D6E"/>
              </a:solidFill>
            </a:endParaRPr>
          </a:p>
        </p:txBody>
      </p:sp>
      <p:pic>
        <p:nvPicPr>
          <p:cNvPr id="7" name="Graphic 6">
            <a:extLst>
              <a:ext uri="{FF2B5EF4-FFF2-40B4-BE49-F238E27FC236}">
                <a16:creationId xmlns:a16="http://schemas.microsoft.com/office/drawing/2014/main" id="{C13B9ADB-F628-C1F1-5834-988937E29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5500" y="9417498"/>
            <a:ext cx="2910600" cy="329502"/>
          </a:xfrm>
          <a:prstGeom prst="rect">
            <a:avLst/>
          </a:prstGeom>
        </p:spPr>
      </p:pic>
    </p:spTree>
    <p:extLst>
      <p:ext uri="{BB962C8B-B14F-4D97-AF65-F5344CB8AC3E}">
        <p14:creationId xmlns:p14="http://schemas.microsoft.com/office/powerpoint/2010/main" val="2421917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79C77B0-E2CB-70E3-FF22-DD4A94BE8385}"/>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58</a:t>
            </a:fld>
            <a:endParaRPr lang="nl-NL" kern="1200">
              <a:solidFill>
                <a:srgbClr val="FFFFFF"/>
              </a:solidFill>
              <a:ea typeface="+mn-ea"/>
            </a:endParaRPr>
          </a:p>
        </p:txBody>
      </p:sp>
      <p:pic>
        <p:nvPicPr>
          <p:cNvPr id="4" name="Afbeelding 3">
            <a:extLst>
              <a:ext uri="{FF2B5EF4-FFF2-40B4-BE49-F238E27FC236}">
                <a16:creationId xmlns:a16="http://schemas.microsoft.com/office/drawing/2014/main" id="{F6ED6E3F-3E76-B6C1-6790-D7DE17D2A10C}"/>
              </a:ext>
            </a:extLst>
          </p:cNvPr>
          <p:cNvPicPr>
            <a:picLocks noChangeAspect="1"/>
          </p:cNvPicPr>
          <p:nvPr/>
        </p:nvPicPr>
        <p:blipFill>
          <a:blip r:embed="rId2"/>
          <a:srcRect t="290" b="290"/>
          <a:stretch/>
        </p:blipFill>
        <p:spPr>
          <a:xfrm>
            <a:off x="0" y="0"/>
            <a:ext cx="18394680" cy="10287000"/>
          </a:xfrm>
          <a:prstGeom prst="rect">
            <a:avLst/>
          </a:prstGeom>
        </p:spPr>
      </p:pic>
      <p:sp>
        <p:nvSpPr>
          <p:cNvPr id="3" name="Titel 1">
            <a:extLst>
              <a:ext uri="{FF2B5EF4-FFF2-40B4-BE49-F238E27FC236}">
                <a16:creationId xmlns:a16="http://schemas.microsoft.com/office/drawing/2014/main" id="{504AB88B-6908-8F28-5B80-8DBDD38D19ED}"/>
              </a:ext>
            </a:extLst>
          </p:cNvPr>
          <p:cNvSpPr txBox="1">
            <a:spLocks/>
          </p:cNvSpPr>
          <p:nvPr/>
        </p:nvSpPr>
        <p:spPr>
          <a:xfrm>
            <a:off x="1583532" y="500063"/>
            <a:ext cx="15120936" cy="1350170"/>
          </a:xfrm>
          <a:prstGeom prst="rect">
            <a:avLst/>
          </a:prstGeom>
        </p:spPr>
        <p:txBody>
          <a:bodyPr lIns="0" tIns="0" rIns="0" bIns="0" anchor="b" anchorCtr="0"/>
          <a:lstStyle>
            <a:lvl1pPr algn="l" defTabSz="914400" rtl="0" eaLnBrk="1" latinLnBrk="0" hangingPunct="1">
              <a:lnSpc>
                <a:spcPts val="3000"/>
              </a:lnSpc>
              <a:spcBef>
                <a:spcPct val="0"/>
              </a:spcBef>
              <a:buNone/>
              <a:defRPr sz="3000" b="1" i="0" kern="0" spc="30" baseline="0">
                <a:solidFill>
                  <a:schemeClr val="bg1"/>
                </a:solidFill>
                <a:latin typeface="Arial" panose="020B0604020202020204" pitchFamily="34" charset="0"/>
                <a:ea typeface="+mj-ea"/>
                <a:cs typeface="Arial" panose="020B0604020202020204" pitchFamily="34" charset="0"/>
              </a:defRPr>
            </a:lvl1pPr>
          </a:lstStyle>
          <a:p>
            <a:pPr defTabSz="1371600">
              <a:lnSpc>
                <a:spcPts val="4500"/>
              </a:lnSpc>
              <a:buClrTx/>
              <a:defRPr/>
            </a:pPr>
            <a:r>
              <a:rPr lang="nl-NL" sz="4500" spc="45" err="1">
                <a:solidFill>
                  <a:srgbClr val="004D6E"/>
                </a:solidFill>
              </a:rPr>
              <a:t>Province</a:t>
            </a:r>
            <a:r>
              <a:rPr lang="nl-NL" sz="4500" spc="45">
                <a:solidFill>
                  <a:srgbClr val="004D6E"/>
                </a:solidFill>
              </a:rPr>
              <a:t> of </a:t>
            </a:r>
            <a:r>
              <a:rPr lang="nl-NL" sz="4500" spc="45" err="1">
                <a:solidFill>
                  <a:srgbClr val="004D6E"/>
                </a:solidFill>
              </a:rPr>
              <a:t>Gelderland’s</a:t>
            </a:r>
            <a:r>
              <a:rPr lang="nl-NL" sz="4500" spc="45">
                <a:solidFill>
                  <a:srgbClr val="004D6E"/>
                </a:solidFill>
              </a:rPr>
              <a:t> </a:t>
            </a:r>
            <a:r>
              <a:rPr lang="nl-NL" sz="4500" spc="45" err="1">
                <a:solidFill>
                  <a:srgbClr val="004D6E"/>
                </a:solidFill>
              </a:rPr>
              <a:t>responsibilities</a:t>
            </a:r>
            <a:endParaRPr lang="nl-NL" sz="4500" spc="45">
              <a:solidFill>
                <a:srgbClr val="004D6E"/>
              </a:solidFill>
            </a:endParaRPr>
          </a:p>
        </p:txBody>
      </p:sp>
      <p:sp>
        <p:nvSpPr>
          <p:cNvPr id="5" name="Tijdelijke aanduiding voor inhoud 2">
            <a:extLst>
              <a:ext uri="{FF2B5EF4-FFF2-40B4-BE49-F238E27FC236}">
                <a16:creationId xmlns:a16="http://schemas.microsoft.com/office/drawing/2014/main" id="{DFA6BFE5-8434-4791-CADA-7793CFDB164B}"/>
              </a:ext>
            </a:extLst>
          </p:cNvPr>
          <p:cNvSpPr txBox="1">
            <a:spLocks/>
          </p:cNvSpPr>
          <p:nvPr/>
        </p:nvSpPr>
        <p:spPr>
          <a:xfrm>
            <a:off x="1583532" y="2471365"/>
            <a:ext cx="4590000" cy="5563145"/>
          </a:xfrm>
          <a:prstGeom prst="rect">
            <a:avLst/>
          </a:prstGeom>
        </p:spPr>
        <p:txBody>
          <a:bodyPr lIns="0" tIns="0" rIns="0" bIns="0"/>
          <a:lstStyle>
            <a:lvl1pPr marL="2286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6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ts val="3600"/>
              </a:lnSpc>
              <a:spcBef>
                <a:spcPts val="900"/>
              </a:spcBef>
              <a:buClrTx/>
              <a:defRPr/>
            </a:pPr>
            <a:r>
              <a:rPr lang="nl-NL" sz="2700" b="1" spc="45">
                <a:solidFill>
                  <a:srgbClr val="004D6E"/>
                </a:solidFill>
              </a:rPr>
              <a:t>Public transport </a:t>
            </a:r>
            <a:r>
              <a:rPr lang="nl-NL" sz="2700" b="1" spc="45" err="1">
                <a:solidFill>
                  <a:srgbClr val="004D6E"/>
                </a:solidFill>
              </a:rPr>
              <a:t>authority</a:t>
            </a:r>
            <a:endParaRPr lang="nl-NL" sz="2700" b="1" spc="45">
              <a:solidFill>
                <a:srgbClr val="004D6E"/>
              </a:solidFill>
            </a:endParaRPr>
          </a:p>
          <a:p>
            <a:pPr marL="342900" indent="-342900" defTabSz="1371600">
              <a:lnSpc>
                <a:spcPts val="3600"/>
              </a:lnSpc>
              <a:spcBef>
                <a:spcPts val="900"/>
              </a:spcBef>
              <a:buClrTx/>
              <a:defRPr/>
            </a:pPr>
            <a:r>
              <a:rPr lang="nl-NL" sz="2700" b="1" spc="45">
                <a:solidFill>
                  <a:srgbClr val="004D6E"/>
                </a:solidFill>
              </a:rPr>
              <a:t>Road </a:t>
            </a:r>
            <a:r>
              <a:rPr lang="nl-NL" sz="2700" b="1" spc="45" err="1">
                <a:solidFill>
                  <a:srgbClr val="004D6E"/>
                </a:solidFill>
              </a:rPr>
              <a:t>authority</a:t>
            </a:r>
            <a:endParaRPr lang="nl-NL" sz="2700" b="1" spc="45">
              <a:solidFill>
                <a:srgbClr val="004D6E"/>
              </a:solidFill>
            </a:endParaRPr>
          </a:p>
          <a:p>
            <a:pPr marL="342900" indent="-342900" defTabSz="1371600">
              <a:lnSpc>
                <a:spcPts val="3600"/>
              </a:lnSpc>
              <a:spcBef>
                <a:spcPts val="900"/>
              </a:spcBef>
              <a:buClrTx/>
              <a:defRPr/>
            </a:pPr>
            <a:r>
              <a:rPr lang="nl-NL" sz="2700" b="1" spc="45">
                <a:solidFill>
                  <a:srgbClr val="004D6E"/>
                </a:solidFill>
              </a:rPr>
              <a:t>Road </a:t>
            </a:r>
            <a:r>
              <a:rPr lang="nl-NL" sz="2700" b="1" spc="45" err="1">
                <a:solidFill>
                  <a:srgbClr val="004D6E"/>
                </a:solidFill>
              </a:rPr>
              <a:t>safety</a:t>
            </a:r>
            <a:r>
              <a:rPr lang="nl-NL" sz="2700" b="1" spc="45">
                <a:solidFill>
                  <a:srgbClr val="004D6E"/>
                </a:solidFill>
              </a:rPr>
              <a:t> </a:t>
            </a:r>
            <a:r>
              <a:rPr lang="nl-NL" sz="2700" b="1" spc="45" err="1">
                <a:solidFill>
                  <a:srgbClr val="004D6E"/>
                </a:solidFill>
              </a:rPr>
              <a:t>and</a:t>
            </a:r>
            <a:r>
              <a:rPr lang="nl-NL" sz="2700" b="1" spc="45">
                <a:solidFill>
                  <a:srgbClr val="004D6E"/>
                </a:solidFill>
              </a:rPr>
              <a:t> </a:t>
            </a:r>
            <a:r>
              <a:rPr lang="nl-NL" sz="2700" b="1" spc="45" err="1">
                <a:solidFill>
                  <a:srgbClr val="004D6E"/>
                </a:solidFill>
              </a:rPr>
              <a:t>environmental</a:t>
            </a:r>
            <a:r>
              <a:rPr lang="nl-NL" sz="2700" b="1" spc="45">
                <a:solidFill>
                  <a:srgbClr val="004D6E"/>
                </a:solidFill>
              </a:rPr>
              <a:t> impact</a:t>
            </a:r>
          </a:p>
          <a:p>
            <a:pPr marL="342900" indent="-342900" defTabSz="1371600">
              <a:lnSpc>
                <a:spcPts val="3600"/>
              </a:lnSpc>
              <a:spcBef>
                <a:spcPts val="900"/>
              </a:spcBef>
              <a:buClrTx/>
              <a:defRPr/>
            </a:pPr>
            <a:r>
              <a:rPr lang="nl-NL" sz="2700" b="1" spc="45" err="1">
                <a:solidFill>
                  <a:srgbClr val="004D6E"/>
                </a:solidFill>
              </a:rPr>
              <a:t>Spatial</a:t>
            </a:r>
            <a:r>
              <a:rPr lang="nl-NL" sz="2700" b="1" spc="45">
                <a:solidFill>
                  <a:srgbClr val="004D6E"/>
                </a:solidFill>
              </a:rPr>
              <a:t> planning</a:t>
            </a:r>
          </a:p>
          <a:p>
            <a:pPr marL="342900" indent="-342900" defTabSz="1371600">
              <a:lnSpc>
                <a:spcPts val="3600"/>
              </a:lnSpc>
              <a:spcBef>
                <a:spcPts val="900"/>
              </a:spcBef>
              <a:buClrTx/>
              <a:defRPr/>
            </a:pPr>
            <a:r>
              <a:rPr lang="nl-NL" sz="2700" b="1" spc="45" err="1">
                <a:solidFill>
                  <a:srgbClr val="004D6E"/>
                </a:solidFill>
              </a:rPr>
              <a:t>Environmental</a:t>
            </a:r>
            <a:r>
              <a:rPr lang="nl-NL" sz="2700" b="1" spc="45">
                <a:solidFill>
                  <a:srgbClr val="004D6E"/>
                </a:solidFill>
              </a:rPr>
              <a:t> issues (</a:t>
            </a:r>
            <a:r>
              <a:rPr lang="nl-NL" sz="2700" b="1" spc="45" err="1">
                <a:solidFill>
                  <a:srgbClr val="004D6E"/>
                </a:solidFill>
              </a:rPr>
              <a:t>industry</a:t>
            </a:r>
            <a:r>
              <a:rPr lang="nl-NL" sz="2700" b="1" spc="45">
                <a:solidFill>
                  <a:srgbClr val="004D6E"/>
                </a:solidFill>
              </a:rPr>
              <a:t>, </a:t>
            </a:r>
            <a:r>
              <a:rPr lang="nl-NL" sz="2700" b="1" spc="45" err="1">
                <a:solidFill>
                  <a:srgbClr val="004D6E"/>
                </a:solidFill>
              </a:rPr>
              <a:t>agriculture</a:t>
            </a:r>
            <a:r>
              <a:rPr lang="nl-NL" sz="2700" b="1" spc="45">
                <a:solidFill>
                  <a:srgbClr val="004D6E"/>
                </a:solidFill>
              </a:rPr>
              <a:t>) </a:t>
            </a:r>
          </a:p>
          <a:p>
            <a:pPr marL="342900" indent="-342900" defTabSz="1371600">
              <a:lnSpc>
                <a:spcPts val="3600"/>
              </a:lnSpc>
              <a:spcBef>
                <a:spcPts val="900"/>
              </a:spcBef>
              <a:buClrTx/>
              <a:defRPr/>
            </a:pPr>
            <a:endParaRPr lang="nl-NL" sz="2700" b="1" spc="45">
              <a:solidFill>
                <a:srgbClr val="004D6E"/>
              </a:solidFill>
            </a:endParaRPr>
          </a:p>
        </p:txBody>
      </p:sp>
      <p:pic>
        <p:nvPicPr>
          <p:cNvPr id="7" name="Graphic 6">
            <a:extLst>
              <a:ext uri="{FF2B5EF4-FFF2-40B4-BE49-F238E27FC236}">
                <a16:creationId xmlns:a16="http://schemas.microsoft.com/office/drawing/2014/main" id="{BBBAE0BD-94D5-7F55-10EC-AB095FE97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5500" y="9417498"/>
            <a:ext cx="2910600" cy="329502"/>
          </a:xfrm>
          <a:prstGeom prst="rect">
            <a:avLst/>
          </a:prstGeom>
        </p:spPr>
      </p:pic>
    </p:spTree>
    <p:extLst>
      <p:ext uri="{BB962C8B-B14F-4D97-AF65-F5344CB8AC3E}">
        <p14:creationId xmlns:p14="http://schemas.microsoft.com/office/powerpoint/2010/main" val="375305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5F2A7-94B8-22D3-4E52-1E64C6A59E9E}"/>
              </a:ext>
            </a:extLst>
          </p:cNvPr>
          <p:cNvSpPr>
            <a:spLocks noGrp="1"/>
          </p:cNvSpPr>
          <p:nvPr>
            <p:ph type="title"/>
          </p:nvPr>
        </p:nvSpPr>
        <p:spPr/>
        <p:txBody>
          <a:bodyPr/>
          <a:lstStyle/>
          <a:p>
            <a:r>
              <a:rPr lang="nl-NL"/>
              <a:t>Policy </a:t>
            </a:r>
            <a:r>
              <a:rPr lang="nl-NL" err="1"/>
              <a:t>coordination</a:t>
            </a:r>
            <a:endParaRPr lang="nl-NL"/>
          </a:p>
        </p:txBody>
      </p:sp>
      <p:sp>
        <p:nvSpPr>
          <p:cNvPr id="4" name="Tijdelijke aanduiding voor dianummer 3">
            <a:extLst>
              <a:ext uri="{FF2B5EF4-FFF2-40B4-BE49-F238E27FC236}">
                <a16:creationId xmlns:a16="http://schemas.microsoft.com/office/drawing/2014/main" id="{CA56CC7A-9AF4-7A00-D23D-3FFFDAF0B1CA}"/>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59</a:t>
            </a:fld>
            <a:endParaRPr lang="nl-NL" kern="1200">
              <a:solidFill>
                <a:srgbClr val="FFFFFF"/>
              </a:solidFill>
              <a:ea typeface="+mn-ea"/>
            </a:endParaRPr>
          </a:p>
        </p:txBody>
      </p:sp>
      <p:sp>
        <p:nvSpPr>
          <p:cNvPr id="5" name="Tijdelijke aanduiding voor inhoud 2">
            <a:extLst>
              <a:ext uri="{FF2B5EF4-FFF2-40B4-BE49-F238E27FC236}">
                <a16:creationId xmlns:a16="http://schemas.microsoft.com/office/drawing/2014/main" id="{44A2D9ED-0904-9B98-314C-534E27DF034C}"/>
              </a:ext>
            </a:extLst>
          </p:cNvPr>
          <p:cNvSpPr txBox="1">
            <a:spLocks/>
          </p:cNvSpPr>
          <p:nvPr/>
        </p:nvSpPr>
        <p:spPr>
          <a:xfrm>
            <a:off x="1583534" y="2443165"/>
            <a:ext cx="7263287" cy="6696074"/>
          </a:xfrm>
          <a:prstGeom prst="rect">
            <a:avLst/>
          </a:prstGeom>
        </p:spPr>
        <p:txBody>
          <a:bodyPr vert="horz" lIns="0" tIns="0" rIns="0" bIns="0" rtlCol="0">
            <a:noAutofit/>
          </a:bodyPr>
          <a:lstStyle>
            <a:lvl1pPr marL="2286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ts val="3600"/>
              </a:lnSpc>
              <a:spcBef>
                <a:spcPts val="1800"/>
              </a:spcBef>
              <a:buClrTx/>
              <a:buNone/>
              <a:defRPr/>
            </a:pPr>
            <a:r>
              <a:rPr lang="en-US" sz="2700" spc="45">
                <a:solidFill>
                  <a:srgbClr val="FFFFFF"/>
                </a:solidFill>
              </a:rPr>
              <a:t>All new buildings could/should be equipped with solar panels, but energy grids are stretched to max. capacity</a:t>
            </a:r>
            <a:br>
              <a:rPr lang="en-US" sz="2700" spc="45">
                <a:solidFill>
                  <a:srgbClr val="FFFFFF"/>
                </a:solidFill>
              </a:rPr>
            </a:br>
            <a:br>
              <a:rPr lang="en-US" sz="2700" spc="45">
                <a:solidFill>
                  <a:srgbClr val="FFFFFF"/>
                </a:solidFill>
              </a:rPr>
            </a:br>
            <a:br>
              <a:rPr lang="en-US" sz="2700" spc="45">
                <a:solidFill>
                  <a:srgbClr val="FFFFFF"/>
                </a:solidFill>
              </a:rPr>
            </a:br>
            <a:r>
              <a:rPr lang="en-US" sz="2700" spc="45">
                <a:solidFill>
                  <a:srgbClr val="FFFFFF"/>
                </a:solidFill>
              </a:rPr>
              <a:t>Amending the Building Code and rewarding the 'forerunners' in the run-up to it?</a:t>
            </a:r>
            <a:br>
              <a:rPr lang="en-US" sz="2700" spc="45">
                <a:solidFill>
                  <a:srgbClr val="FFFFFF"/>
                </a:solidFill>
              </a:rPr>
            </a:br>
            <a:br>
              <a:rPr lang="en-US" sz="2700" spc="45">
                <a:solidFill>
                  <a:srgbClr val="FFFFFF"/>
                </a:solidFill>
              </a:rPr>
            </a:br>
            <a:r>
              <a:rPr lang="en-US" sz="2700" spc="45">
                <a:solidFill>
                  <a:srgbClr val="FFFFFF"/>
                </a:solidFill>
              </a:rPr>
              <a:t>Obligation to build circularly: to what new standards &amp; best practices? How to monitor the net reduction in energy, waste, transport?</a:t>
            </a:r>
          </a:p>
          <a:p>
            <a:pPr marL="0" indent="0" defTabSz="1371600">
              <a:lnSpc>
                <a:spcPts val="3600"/>
              </a:lnSpc>
              <a:spcBef>
                <a:spcPts val="1800"/>
              </a:spcBef>
              <a:buClrTx/>
              <a:buNone/>
              <a:defRPr/>
            </a:pPr>
            <a:endParaRPr lang="en-US" sz="2700" spc="45">
              <a:solidFill>
                <a:srgbClr val="FFFFFF"/>
              </a:solidFill>
            </a:endParaRPr>
          </a:p>
          <a:p>
            <a:pPr marL="0" indent="0" defTabSz="1371600">
              <a:lnSpc>
                <a:spcPts val="3600"/>
              </a:lnSpc>
              <a:spcBef>
                <a:spcPts val="1800"/>
              </a:spcBef>
              <a:buClrTx/>
              <a:buNone/>
              <a:defRPr/>
            </a:pPr>
            <a:endParaRPr lang="nl-NL" sz="2700" spc="45">
              <a:solidFill>
                <a:srgbClr val="FFFFFF"/>
              </a:solidFill>
            </a:endParaRPr>
          </a:p>
          <a:p>
            <a:pPr marL="0" indent="0" defTabSz="1371600">
              <a:lnSpc>
                <a:spcPts val="3600"/>
              </a:lnSpc>
              <a:spcBef>
                <a:spcPts val="1800"/>
              </a:spcBef>
              <a:buClrTx/>
              <a:buNone/>
              <a:defRPr/>
            </a:pPr>
            <a:endParaRPr lang="nl-NL" sz="2700" spc="45">
              <a:solidFill>
                <a:srgbClr val="FFFFFF"/>
              </a:solidFill>
            </a:endParaRPr>
          </a:p>
          <a:p>
            <a:pPr marL="0" indent="0" defTabSz="1371600">
              <a:lnSpc>
                <a:spcPts val="3600"/>
              </a:lnSpc>
              <a:spcBef>
                <a:spcPts val="1800"/>
              </a:spcBef>
              <a:buClrTx/>
              <a:buNone/>
              <a:defRPr/>
            </a:pPr>
            <a:endParaRPr lang="nl-NL" sz="2700" spc="45">
              <a:solidFill>
                <a:srgbClr val="FFFFFF"/>
              </a:solidFill>
            </a:endParaRPr>
          </a:p>
        </p:txBody>
      </p:sp>
      <p:pic>
        <p:nvPicPr>
          <p:cNvPr id="3" name="Afbeelding 2">
            <a:extLst>
              <a:ext uri="{FF2B5EF4-FFF2-40B4-BE49-F238E27FC236}">
                <a16:creationId xmlns:a16="http://schemas.microsoft.com/office/drawing/2014/main" id="{C3C2E7C8-1444-A0F7-D2B9-A28A537190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75" r="11567" b="553"/>
          <a:stretch/>
        </p:blipFill>
        <p:spPr>
          <a:xfrm>
            <a:off x="9144001" y="2443163"/>
            <a:ext cx="7560467" cy="5286783"/>
          </a:xfrm>
          <a:prstGeom prst="rect">
            <a:avLst/>
          </a:prstGeom>
        </p:spPr>
      </p:pic>
      <p:sp>
        <p:nvSpPr>
          <p:cNvPr id="7" name="Ovaal 6">
            <a:extLst>
              <a:ext uri="{FF2B5EF4-FFF2-40B4-BE49-F238E27FC236}">
                <a16:creationId xmlns:a16="http://schemas.microsoft.com/office/drawing/2014/main" id="{D134237A-DB38-3E25-6B09-78281D3C8EA7}"/>
              </a:ext>
            </a:extLst>
          </p:cNvPr>
          <p:cNvSpPr/>
          <p:nvPr/>
        </p:nvSpPr>
        <p:spPr>
          <a:xfrm>
            <a:off x="-1194300" y="3856301"/>
            <a:ext cx="2160000" cy="2160000"/>
          </a:xfrm>
          <a:prstGeom prst="ellipse">
            <a:avLst/>
          </a:prstGeom>
          <a:noFill/>
          <a:ln w="19050">
            <a:solidFill>
              <a:srgbClr val="DFA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8" name="Ovaal 7">
            <a:extLst>
              <a:ext uri="{FF2B5EF4-FFF2-40B4-BE49-F238E27FC236}">
                <a16:creationId xmlns:a16="http://schemas.microsoft.com/office/drawing/2014/main" id="{6D1B45EC-BD18-93C8-6D34-64D5BCEC2A04}"/>
              </a:ext>
            </a:extLst>
          </p:cNvPr>
          <p:cNvSpPr/>
          <p:nvPr/>
        </p:nvSpPr>
        <p:spPr>
          <a:xfrm>
            <a:off x="12026010" y="8706938"/>
            <a:ext cx="2160000" cy="2160000"/>
          </a:xfrm>
          <a:prstGeom prst="ellipse">
            <a:avLst/>
          </a:prstGeom>
          <a:noFill/>
          <a:ln w="19050">
            <a:solidFill>
              <a:srgbClr val="237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9" name="Ovaal 8">
            <a:extLst>
              <a:ext uri="{FF2B5EF4-FFF2-40B4-BE49-F238E27FC236}">
                <a16:creationId xmlns:a16="http://schemas.microsoft.com/office/drawing/2014/main" id="{05D7DAF6-C722-B5DF-B074-573EA8D3919C}"/>
              </a:ext>
            </a:extLst>
          </p:cNvPr>
          <p:cNvSpPr/>
          <p:nvPr/>
        </p:nvSpPr>
        <p:spPr>
          <a:xfrm>
            <a:off x="15408228" y="-1811001"/>
            <a:ext cx="2160000" cy="2160000"/>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330603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DBC-E3A0-66DE-4877-7E2133982A24}"/>
              </a:ext>
            </a:extLst>
          </p:cNvPr>
          <p:cNvSpPr>
            <a:spLocks noGrp="1"/>
          </p:cNvSpPr>
          <p:nvPr>
            <p:ph type="title"/>
          </p:nvPr>
        </p:nvSpPr>
        <p:spPr/>
        <p:txBody>
          <a:bodyPr>
            <a:normAutofit/>
          </a:bodyPr>
          <a:lstStyle/>
          <a:p>
            <a:r>
              <a:rPr lang="en-BE">
                <a:solidFill>
                  <a:schemeClr val="accent4"/>
                </a:solidFill>
              </a:rPr>
              <a:t>Main b</a:t>
            </a:r>
            <a:r>
              <a:rPr lang="en-BE">
                <a:solidFill>
                  <a:schemeClr val="accent4"/>
                </a:solidFill>
                <a:latin typeface="Open Sans" panose="020B0606030504020204" pitchFamily="34" charset="0"/>
              </a:rPr>
              <a:t>arriers </a:t>
            </a:r>
            <a:r>
              <a:rPr lang="en-BE">
                <a:latin typeface="Open Sans" panose="020B0606030504020204" pitchFamily="34" charset="0"/>
              </a:rPr>
              <a:t>to climate neutrality</a:t>
            </a:r>
            <a:endParaRPr lang="en-GB">
              <a:latin typeface="Open Sans" panose="020B0606030504020204" pitchFamily="34" charset="0"/>
            </a:endParaRPr>
          </a:p>
        </p:txBody>
      </p:sp>
      <p:sp>
        <p:nvSpPr>
          <p:cNvPr id="3" name="Content Placeholder 2">
            <a:extLst>
              <a:ext uri="{FF2B5EF4-FFF2-40B4-BE49-F238E27FC236}">
                <a16:creationId xmlns:a16="http://schemas.microsoft.com/office/drawing/2014/main" id="{CD795B3D-4348-E5F7-85C9-8319FD0F1E31}"/>
              </a:ext>
            </a:extLst>
          </p:cNvPr>
          <p:cNvSpPr>
            <a:spLocks noGrp="1"/>
          </p:cNvSpPr>
          <p:nvPr>
            <p:ph idx="4294967295"/>
          </p:nvPr>
        </p:nvSpPr>
        <p:spPr>
          <a:xfrm>
            <a:off x="0" y="2879725"/>
            <a:ext cx="13285788" cy="6543675"/>
          </a:xfrm>
        </p:spPr>
        <p:txBody>
          <a:bodyPr>
            <a:normAutofit/>
          </a:bodyPr>
          <a:lstStyle/>
          <a:p>
            <a:pPr marL="1114425" lvl="1" indent="-428625">
              <a:buFont typeface="Arial" panose="020B0604020202020204" pitchFamily="34" charset="0"/>
              <a:buChar char="•"/>
            </a:pPr>
            <a:endParaRPr lang="en-BE" sz="3600"/>
          </a:p>
          <a:p>
            <a:r>
              <a:rPr lang="en-GB" sz="4200" b="1"/>
              <a:t> </a:t>
            </a:r>
            <a:endParaRPr lang="en-BE" sz="4200" b="1"/>
          </a:p>
          <a:p>
            <a:endParaRPr lang="en-BE" sz="3600" b="1"/>
          </a:p>
          <a:p>
            <a:endParaRPr lang="en-BE" sz="4200"/>
          </a:p>
          <a:p>
            <a:pPr marL="428625" indent="-428625">
              <a:buFont typeface="Arial" panose="020B0604020202020204" pitchFamily="34" charset="0"/>
              <a:buChar char="•"/>
            </a:pPr>
            <a:endParaRPr lang="en-GB" sz="3600" b="1"/>
          </a:p>
          <a:p>
            <a:endParaRPr lang="en-GB" sz="4200" b="1"/>
          </a:p>
        </p:txBody>
      </p:sp>
      <p:graphicFrame>
        <p:nvGraphicFramePr>
          <p:cNvPr id="4" name="Diagram 3">
            <a:extLst>
              <a:ext uri="{FF2B5EF4-FFF2-40B4-BE49-F238E27FC236}">
                <a16:creationId xmlns:a16="http://schemas.microsoft.com/office/drawing/2014/main" id="{5C79E6AA-5468-88A5-CC21-738D161FD82E}"/>
              </a:ext>
            </a:extLst>
          </p:cNvPr>
          <p:cNvGraphicFramePr/>
          <p:nvPr>
            <p:extLst>
              <p:ext uri="{D42A27DB-BD31-4B8C-83A1-F6EECF244321}">
                <p14:modId xmlns:p14="http://schemas.microsoft.com/office/powerpoint/2010/main" val="1100295351"/>
              </p:ext>
            </p:extLst>
          </p:nvPr>
        </p:nvGraphicFramePr>
        <p:xfrm>
          <a:off x="1357885" y="2286001"/>
          <a:ext cx="14173469" cy="692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0188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5F2A7-94B8-22D3-4E52-1E64C6A59E9E}"/>
              </a:ext>
            </a:extLst>
          </p:cNvPr>
          <p:cNvSpPr>
            <a:spLocks noGrp="1"/>
          </p:cNvSpPr>
          <p:nvPr>
            <p:ph type="title"/>
          </p:nvPr>
        </p:nvSpPr>
        <p:spPr/>
        <p:txBody>
          <a:bodyPr/>
          <a:lstStyle/>
          <a:p>
            <a:r>
              <a:rPr lang="nl-NL"/>
              <a:t>Hubs, energy </a:t>
            </a:r>
            <a:r>
              <a:rPr lang="nl-NL" err="1"/>
              <a:t>and</a:t>
            </a:r>
            <a:r>
              <a:rPr lang="nl-NL"/>
              <a:t> </a:t>
            </a:r>
            <a:r>
              <a:rPr lang="nl-NL" err="1"/>
              <a:t>circularity</a:t>
            </a:r>
            <a:endParaRPr lang="nl-NL"/>
          </a:p>
        </p:txBody>
      </p:sp>
      <p:sp>
        <p:nvSpPr>
          <p:cNvPr id="4" name="Tijdelijke aanduiding voor dianummer 3">
            <a:extLst>
              <a:ext uri="{FF2B5EF4-FFF2-40B4-BE49-F238E27FC236}">
                <a16:creationId xmlns:a16="http://schemas.microsoft.com/office/drawing/2014/main" id="{CA56CC7A-9AF4-7A00-D23D-3FFFDAF0B1CA}"/>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60</a:t>
            </a:fld>
            <a:endParaRPr lang="nl-NL" kern="1200">
              <a:solidFill>
                <a:srgbClr val="FFFFFF"/>
              </a:solidFill>
              <a:ea typeface="+mn-ea"/>
            </a:endParaRPr>
          </a:p>
        </p:txBody>
      </p:sp>
      <p:sp>
        <p:nvSpPr>
          <p:cNvPr id="5" name="Tijdelijke aanduiding voor inhoud 2">
            <a:extLst>
              <a:ext uri="{FF2B5EF4-FFF2-40B4-BE49-F238E27FC236}">
                <a16:creationId xmlns:a16="http://schemas.microsoft.com/office/drawing/2014/main" id="{44A2D9ED-0904-9B98-314C-534E27DF034C}"/>
              </a:ext>
            </a:extLst>
          </p:cNvPr>
          <p:cNvSpPr txBox="1">
            <a:spLocks/>
          </p:cNvSpPr>
          <p:nvPr/>
        </p:nvSpPr>
        <p:spPr>
          <a:xfrm>
            <a:off x="1583534" y="2443165"/>
            <a:ext cx="7263287" cy="6696074"/>
          </a:xfrm>
          <a:prstGeom prst="rect">
            <a:avLst/>
          </a:prstGeom>
        </p:spPr>
        <p:txBody>
          <a:bodyPr vert="horz" lIns="0" tIns="0" rIns="0" bIns="0" rtlCol="0">
            <a:noAutofit/>
          </a:bodyPr>
          <a:lstStyle>
            <a:lvl1pPr marL="2286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ts val="3600"/>
              </a:lnSpc>
              <a:spcBef>
                <a:spcPts val="1800"/>
              </a:spcBef>
              <a:buClrTx/>
              <a:buNone/>
              <a:defRPr/>
            </a:pPr>
            <a:r>
              <a:rPr lang="nl-NL" sz="2700" b="1" spc="45" err="1">
                <a:solidFill>
                  <a:srgbClr val="2BB8D9"/>
                </a:solidFill>
              </a:rPr>
              <a:t>Investing</a:t>
            </a:r>
            <a:r>
              <a:rPr lang="nl-NL" sz="2700" b="1" spc="45">
                <a:solidFill>
                  <a:srgbClr val="2BB8D9"/>
                </a:solidFill>
              </a:rPr>
              <a:t> 800 </a:t>
            </a:r>
            <a:r>
              <a:rPr lang="nl-NL" sz="2700" b="1" spc="45" err="1">
                <a:solidFill>
                  <a:srgbClr val="2BB8D9"/>
                </a:solidFill>
              </a:rPr>
              <a:t>million</a:t>
            </a:r>
            <a:r>
              <a:rPr lang="nl-NL" sz="2700" b="1" spc="45">
                <a:solidFill>
                  <a:srgbClr val="2BB8D9"/>
                </a:solidFill>
              </a:rPr>
              <a:t> in </a:t>
            </a:r>
            <a:r>
              <a:rPr lang="nl-NL" sz="2700" b="1" spc="45" err="1">
                <a:solidFill>
                  <a:srgbClr val="2BB8D9"/>
                </a:solidFill>
              </a:rPr>
              <a:t>construction</a:t>
            </a:r>
            <a:r>
              <a:rPr lang="nl-NL" sz="2700" b="1" spc="45">
                <a:solidFill>
                  <a:srgbClr val="2BB8D9"/>
                </a:solidFill>
              </a:rPr>
              <a:t>, but </a:t>
            </a:r>
            <a:r>
              <a:rPr lang="nl-NL" sz="2700" b="1" spc="45" err="1">
                <a:solidFill>
                  <a:srgbClr val="2BB8D9"/>
                </a:solidFill>
              </a:rPr>
              <a:t>how</a:t>
            </a:r>
            <a:r>
              <a:rPr lang="nl-NL" sz="2700" b="1" spc="45">
                <a:solidFill>
                  <a:srgbClr val="2BB8D9"/>
                </a:solidFill>
              </a:rPr>
              <a:t>....</a:t>
            </a:r>
          </a:p>
          <a:p>
            <a:pPr marL="0" indent="0" defTabSz="1371600">
              <a:lnSpc>
                <a:spcPts val="3600"/>
              </a:lnSpc>
              <a:spcBef>
                <a:spcPts val="1800"/>
              </a:spcBef>
              <a:buClrTx/>
              <a:buNone/>
              <a:defRPr/>
            </a:pPr>
            <a:endParaRPr lang="en-US" sz="2700" spc="45">
              <a:solidFill>
                <a:srgbClr val="FFFFFF"/>
              </a:solidFill>
            </a:endParaRPr>
          </a:p>
          <a:p>
            <a:pPr marL="0" indent="0" defTabSz="1371600">
              <a:lnSpc>
                <a:spcPts val="3600"/>
              </a:lnSpc>
              <a:spcBef>
                <a:spcPts val="1800"/>
              </a:spcBef>
              <a:buClrTx/>
              <a:buNone/>
              <a:defRPr/>
            </a:pPr>
            <a:r>
              <a:rPr lang="en-US" sz="2700" spc="45">
                <a:solidFill>
                  <a:srgbClr val="FFFFFF"/>
                </a:solidFill>
              </a:rPr>
              <a:t>How do we measure the use and impacts?</a:t>
            </a:r>
          </a:p>
          <a:p>
            <a:pPr marL="0" indent="0" defTabSz="1371600">
              <a:lnSpc>
                <a:spcPts val="3600"/>
              </a:lnSpc>
              <a:spcBef>
                <a:spcPts val="1800"/>
              </a:spcBef>
              <a:buClrTx/>
              <a:buNone/>
              <a:defRPr/>
            </a:pPr>
            <a:r>
              <a:rPr lang="en-US" sz="2700" spc="45">
                <a:solidFill>
                  <a:srgbClr val="FFFFFF"/>
                </a:solidFill>
              </a:rPr>
              <a:t>How do we plan the energy demand and use in relation to the grid capacity?</a:t>
            </a:r>
          </a:p>
          <a:p>
            <a:pPr marL="0" indent="0" defTabSz="1371600">
              <a:lnSpc>
                <a:spcPts val="3600"/>
              </a:lnSpc>
              <a:spcBef>
                <a:spcPts val="1800"/>
              </a:spcBef>
              <a:buClrTx/>
              <a:buNone/>
              <a:defRPr/>
            </a:pPr>
            <a:r>
              <a:rPr lang="en-US" sz="2700" spc="45">
                <a:solidFill>
                  <a:srgbClr val="FFFFFF"/>
                </a:solidFill>
              </a:rPr>
              <a:t>How can we ensure local green energy production &amp; consumption?</a:t>
            </a:r>
          </a:p>
          <a:p>
            <a:pPr marL="0" indent="0" defTabSz="1371600">
              <a:lnSpc>
                <a:spcPts val="3600"/>
              </a:lnSpc>
              <a:spcBef>
                <a:spcPts val="1800"/>
              </a:spcBef>
              <a:buClrTx/>
              <a:buNone/>
              <a:defRPr/>
            </a:pPr>
            <a:r>
              <a:rPr lang="en-US" sz="2700" spc="45">
                <a:solidFill>
                  <a:srgbClr val="FFFFFF"/>
                </a:solidFill>
              </a:rPr>
              <a:t>How do we manage availability of assets and capacity (V2G &amp; V2H)?</a:t>
            </a:r>
          </a:p>
          <a:p>
            <a:pPr marL="0" indent="0" defTabSz="1371600">
              <a:lnSpc>
                <a:spcPts val="3600"/>
              </a:lnSpc>
              <a:spcBef>
                <a:spcPts val="1800"/>
              </a:spcBef>
              <a:buClrTx/>
              <a:buNone/>
              <a:defRPr/>
            </a:pPr>
            <a:endParaRPr lang="nl-NL" sz="2700" spc="45">
              <a:solidFill>
                <a:srgbClr val="FFFFFF"/>
              </a:solidFill>
            </a:endParaRPr>
          </a:p>
        </p:txBody>
      </p:sp>
      <p:pic>
        <p:nvPicPr>
          <p:cNvPr id="3" name="Afbeelding 2">
            <a:extLst>
              <a:ext uri="{FF2B5EF4-FFF2-40B4-BE49-F238E27FC236}">
                <a16:creationId xmlns:a16="http://schemas.microsoft.com/office/drawing/2014/main" id="{3020D14D-E1FD-B3E9-6A69-726BAEA6E87F}"/>
              </a:ext>
            </a:extLst>
          </p:cNvPr>
          <p:cNvPicPr>
            <a:picLocks noChangeAspect="1"/>
          </p:cNvPicPr>
          <p:nvPr/>
        </p:nvPicPr>
        <p:blipFill rotWithShape="1">
          <a:blip r:embed="rId2">
            <a:extLst>
              <a:ext uri="{28A0092B-C50C-407E-A947-70E740481C1C}">
                <a14:useLocalDpi xmlns:a14="http://schemas.microsoft.com/office/drawing/2010/main" val="0"/>
              </a:ext>
            </a:extLst>
          </a:blip>
          <a:srcRect r="8168"/>
          <a:stretch/>
        </p:blipFill>
        <p:spPr>
          <a:xfrm>
            <a:off x="9144001" y="2443164"/>
            <a:ext cx="7560467" cy="5486400"/>
          </a:xfrm>
          <a:prstGeom prst="rect">
            <a:avLst/>
          </a:prstGeom>
        </p:spPr>
      </p:pic>
      <p:sp>
        <p:nvSpPr>
          <p:cNvPr id="7" name="Ovaal 6">
            <a:extLst>
              <a:ext uri="{FF2B5EF4-FFF2-40B4-BE49-F238E27FC236}">
                <a16:creationId xmlns:a16="http://schemas.microsoft.com/office/drawing/2014/main" id="{48CC556E-56D2-D8B1-E5FF-8ED880ADB170}"/>
              </a:ext>
            </a:extLst>
          </p:cNvPr>
          <p:cNvSpPr/>
          <p:nvPr/>
        </p:nvSpPr>
        <p:spPr>
          <a:xfrm>
            <a:off x="-343593" y="8861916"/>
            <a:ext cx="2160000" cy="2160000"/>
          </a:xfrm>
          <a:prstGeom prst="ellipse">
            <a:avLst/>
          </a:prstGeom>
          <a:noFill/>
          <a:ln w="19050">
            <a:solidFill>
              <a:srgbClr val="D1A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8" name="Ovaal 7">
            <a:extLst>
              <a:ext uri="{FF2B5EF4-FFF2-40B4-BE49-F238E27FC236}">
                <a16:creationId xmlns:a16="http://schemas.microsoft.com/office/drawing/2014/main" id="{67AC1852-F871-09D3-2C12-D602B7DB7842}"/>
              </a:ext>
            </a:extLst>
          </p:cNvPr>
          <p:cNvSpPr/>
          <p:nvPr/>
        </p:nvSpPr>
        <p:spPr>
          <a:xfrm>
            <a:off x="17748000" y="7587000"/>
            <a:ext cx="2160000" cy="2160000"/>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9" name="Ovaal 8">
            <a:extLst>
              <a:ext uri="{FF2B5EF4-FFF2-40B4-BE49-F238E27FC236}">
                <a16:creationId xmlns:a16="http://schemas.microsoft.com/office/drawing/2014/main" id="{319457A6-C1C9-285B-94D6-DAB994F851F9}"/>
              </a:ext>
            </a:extLst>
          </p:cNvPr>
          <p:cNvSpPr/>
          <p:nvPr/>
        </p:nvSpPr>
        <p:spPr>
          <a:xfrm>
            <a:off x="10764233" y="-876404"/>
            <a:ext cx="2160000" cy="2160000"/>
          </a:xfrm>
          <a:prstGeom prst="ellipse">
            <a:avLst/>
          </a:prstGeom>
          <a:noFill/>
          <a:ln w="19050">
            <a:solidFill>
              <a:srgbClr val="9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3558709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2BBA4-F336-8420-829C-D09AEFD1FE12}"/>
              </a:ext>
            </a:extLst>
          </p:cNvPr>
          <p:cNvSpPr>
            <a:spLocks noGrp="1"/>
          </p:cNvSpPr>
          <p:nvPr>
            <p:ph type="title"/>
          </p:nvPr>
        </p:nvSpPr>
        <p:spPr/>
        <p:txBody>
          <a:bodyPr/>
          <a:lstStyle/>
          <a:p>
            <a:r>
              <a:rPr lang="nl-NL"/>
              <a:t>Energy &amp; AI</a:t>
            </a:r>
          </a:p>
        </p:txBody>
      </p:sp>
      <p:sp>
        <p:nvSpPr>
          <p:cNvPr id="3" name="Tijdelijke aanduiding voor inhoud 2">
            <a:extLst>
              <a:ext uri="{FF2B5EF4-FFF2-40B4-BE49-F238E27FC236}">
                <a16:creationId xmlns:a16="http://schemas.microsoft.com/office/drawing/2014/main" id="{A51BBAB2-363D-241F-D55F-23B81818AE7A}"/>
              </a:ext>
            </a:extLst>
          </p:cNvPr>
          <p:cNvSpPr>
            <a:spLocks noGrp="1"/>
          </p:cNvSpPr>
          <p:nvPr>
            <p:ph idx="1"/>
          </p:nvPr>
        </p:nvSpPr>
        <p:spPr>
          <a:xfrm>
            <a:off x="1583534" y="2443163"/>
            <a:ext cx="7103267" cy="6696074"/>
          </a:xfrm>
        </p:spPr>
        <p:txBody>
          <a:bodyPr/>
          <a:lstStyle/>
          <a:p>
            <a:pPr marL="0" indent="0">
              <a:buNone/>
            </a:pPr>
            <a:r>
              <a:rPr lang="en-US"/>
              <a:t>Housing, EV’s, Hub’s: increased demand</a:t>
            </a:r>
          </a:p>
          <a:p>
            <a:pPr marL="0" indent="0">
              <a:buNone/>
            </a:pPr>
            <a:r>
              <a:rPr lang="en-US"/>
              <a:t>Energy grids at full capacity</a:t>
            </a:r>
          </a:p>
          <a:p>
            <a:pPr marL="0" indent="0">
              <a:buNone/>
            </a:pPr>
            <a:r>
              <a:rPr lang="en-US"/>
              <a:t>Data (production, use, user rights) not yet available</a:t>
            </a:r>
          </a:p>
          <a:p>
            <a:pPr marL="0" indent="0">
              <a:buNone/>
            </a:pPr>
            <a:r>
              <a:rPr lang="en-US"/>
              <a:t>Individual &amp; collective: different scales</a:t>
            </a:r>
          </a:p>
          <a:p>
            <a:pPr marL="0" indent="0">
              <a:buNone/>
            </a:pPr>
            <a:r>
              <a:rPr lang="en-US"/>
              <a:t>First examples of energy cooperations emerging</a:t>
            </a:r>
          </a:p>
          <a:p>
            <a:pPr marL="0" indent="0">
              <a:buNone/>
            </a:pPr>
            <a:endParaRPr lang="nl-NL"/>
          </a:p>
          <a:p>
            <a:pPr marL="0" indent="0">
              <a:buNone/>
            </a:pPr>
            <a:endParaRPr lang="nl-NL"/>
          </a:p>
          <a:p>
            <a:endParaRPr lang="nl-NL"/>
          </a:p>
        </p:txBody>
      </p:sp>
      <p:sp>
        <p:nvSpPr>
          <p:cNvPr id="4" name="Tijdelijke aanduiding voor dianummer 3">
            <a:extLst>
              <a:ext uri="{FF2B5EF4-FFF2-40B4-BE49-F238E27FC236}">
                <a16:creationId xmlns:a16="http://schemas.microsoft.com/office/drawing/2014/main" id="{9995A0DD-E743-6EE9-1FFE-AAC500E6D89A}"/>
              </a:ext>
            </a:extLst>
          </p:cNvPr>
          <p:cNvSpPr>
            <a:spLocks noGrp="1"/>
          </p:cNvSpPr>
          <p:nvPr>
            <p:ph type="sldNum" sz="quarter" idx="12"/>
          </p:nvPr>
        </p:nvSpPr>
        <p:spPr/>
        <p:txBody>
          <a:bodyPr/>
          <a:lstStyle/>
          <a:p>
            <a:pPr defTabSz="1371600">
              <a:buClrTx/>
              <a:defRPr/>
            </a:pPr>
            <a:fld id="{B557641F-C49E-4244-82A7-E1EBDAD4307B}" type="slidenum">
              <a:rPr lang="nl-NL" kern="1200">
                <a:solidFill>
                  <a:srgbClr val="FFFFFF"/>
                </a:solidFill>
                <a:ea typeface="+mn-ea"/>
              </a:rPr>
              <a:pPr defTabSz="1371600">
                <a:buClrTx/>
                <a:defRPr/>
              </a:pPr>
              <a:t>61</a:t>
            </a:fld>
            <a:endParaRPr lang="nl-NL" kern="1200">
              <a:solidFill>
                <a:srgbClr val="FFFFFF"/>
              </a:solidFill>
              <a:ea typeface="+mn-ea"/>
            </a:endParaRPr>
          </a:p>
        </p:txBody>
      </p:sp>
      <p:sp>
        <p:nvSpPr>
          <p:cNvPr id="5" name="Tijdelijke aanduiding voor inhoud 2">
            <a:extLst>
              <a:ext uri="{FF2B5EF4-FFF2-40B4-BE49-F238E27FC236}">
                <a16:creationId xmlns:a16="http://schemas.microsoft.com/office/drawing/2014/main" id="{28127FE5-9797-839E-4826-1EE561E9BD77}"/>
              </a:ext>
            </a:extLst>
          </p:cNvPr>
          <p:cNvSpPr txBox="1">
            <a:spLocks/>
          </p:cNvSpPr>
          <p:nvPr/>
        </p:nvSpPr>
        <p:spPr>
          <a:xfrm>
            <a:off x="9157814" y="2443163"/>
            <a:ext cx="7103267" cy="6696074"/>
          </a:xfrm>
          <a:prstGeom prst="rect">
            <a:avLst/>
          </a:prstGeom>
        </p:spPr>
        <p:txBody>
          <a:bodyPr vert="horz" lIns="0" tIns="0" rIns="0" bIns="0" rtlCol="0">
            <a:noAutofit/>
          </a:bodyPr>
          <a:lstStyle>
            <a:lvl1pPr marL="2286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1200"/>
              </a:spcBef>
              <a:buFont typeface="Arial" panose="020B0604020202020204" pitchFamily="34" charset="0"/>
              <a:buChar char="•"/>
              <a:defRPr sz="1800" b="0" i="0" kern="0" spc="3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ts val="3600"/>
              </a:lnSpc>
              <a:spcBef>
                <a:spcPts val="1800"/>
              </a:spcBef>
              <a:buClrTx/>
              <a:buNone/>
              <a:defRPr/>
            </a:pPr>
            <a:r>
              <a:rPr lang="en-US" sz="2700" spc="45">
                <a:solidFill>
                  <a:srgbClr val="FFFFFF"/>
                </a:solidFill>
              </a:rPr>
              <a:t>Load b</a:t>
            </a:r>
            <a:r>
              <a:rPr lang="en-US" sz="2700" spc="45" err="1">
                <a:solidFill>
                  <a:srgbClr val="FFFFFF"/>
                </a:solidFill>
              </a:rPr>
              <a:t>alancing</a:t>
            </a:r>
            <a:endParaRPr lang="en-US" sz="2700" spc="45">
              <a:solidFill>
                <a:srgbClr val="FFFFFF"/>
              </a:solidFill>
            </a:endParaRPr>
          </a:p>
          <a:p>
            <a:pPr marL="0" indent="0" defTabSz="1371600">
              <a:lnSpc>
                <a:spcPts val="3600"/>
              </a:lnSpc>
              <a:spcBef>
                <a:spcPts val="1800"/>
              </a:spcBef>
              <a:buClrTx/>
              <a:buNone/>
              <a:defRPr/>
            </a:pPr>
            <a:r>
              <a:rPr lang="en-US" sz="2700" spc="45">
                <a:solidFill>
                  <a:srgbClr val="FFFFFF"/>
                </a:solidFill>
              </a:rPr>
              <a:t>Peak shaving</a:t>
            </a:r>
          </a:p>
          <a:p>
            <a:pPr marL="0" indent="0" defTabSz="1371600">
              <a:lnSpc>
                <a:spcPts val="3600"/>
              </a:lnSpc>
              <a:spcBef>
                <a:spcPts val="1800"/>
              </a:spcBef>
              <a:buClrTx/>
              <a:buNone/>
              <a:defRPr/>
            </a:pPr>
            <a:r>
              <a:rPr lang="en-US" sz="2700" spc="45">
                <a:solidFill>
                  <a:srgbClr val="FFFFFF"/>
                </a:solidFill>
              </a:rPr>
              <a:t>Regulatory framework</a:t>
            </a:r>
          </a:p>
          <a:p>
            <a:pPr marL="0" indent="0" defTabSz="1371600">
              <a:lnSpc>
                <a:spcPts val="3600"/>
              </a:lnSpc>
              <a:spcBef>
                <a:spcPts val="1800"/>
              </a:spcBef>
              <a:buClrTx/>
              <a:buNone/>
              <a:defRPr/>
            </a:pPr>
            <a:r>
              <a:rPr lang="en-US" sz="2700" spc="45">
                <a:solidFill>
                  <a:srgbClr val="FFFFFF"/>
                </a:solidFill>
              </a:rPr>
              <a:t>Data agreements</a:t>
            </a:r>
          </a:p>
          <a:p>
            <a:pPr marL="0" indent="0" defTabSz="1371600">
              <a:lnSpc>
                <a:spcPts val="3600"/>
              </a:lnSpc>
              <a:spcBef>
                <a:spcPts val="1800"/>
              </a:spcBef>
              <a:buClrTx/>
              <a:buNone/>
              <a:defRPr/>
            </a:pPr>
            <a:r>
              <a:rPr lang="en-US" sz="2700" spc="45">
                <a:solidFill>
                  <a:srgbClr val="FFFFFF"/>
                </a:solidFill>
              </a:rPr>
              <a:t>Local, regional urgency vs. national policies &amp; national investment strategies</a:t>
            </a:r>
          </a:p>
          <a:p>
            <a:pPr marL="0" indent="0" defTabSz="1371600">
              <a:lnSpc>
                <a:spcPts val="3600"/>
              </a:lnSpc>
              <a:spcBef>
                <a:spcPts val="1800"/>
              </a:spcBef>
              <a:buClrTx/>
              <a:buNone/>
              <a:defRPr/>
            </a:pPr>
            <a:r>
              <a:rPr lang="en-US" sz="2700" spc="45">
                <a:solidFill>
                  <a:srgbClr val="FFFFFF"/>
                </a:solidFill>
              </a:rPr>
              <a:t>Governance related to local cooperations</a:t>
            </a:r>
          </a:p>
          <a:p>
            <a:pPr marL="0" indent="0" defTabSz="1371600">
              <a:lnSpc>
                <a:spcPts val="3600"/>
              </a:lnSpc>
              <a:spcBef>
                <a:spcPts val="1800"/>
              </a:spcBef>
              <a:buClrTx/>
              <a:buNone/>
              <a:defRPr/>
            </a:pPr>
            <a:endParaRPr lang="en-US" sz="2700" spc="45">
              <a:solidFill>
                <a:srgbClr val="FFFFFF"/>
              </a:solidFill>
            </a:endParaRPr>
          </a:p>
          <a:p>
            <a:pPr marL="0" indent="0" defTabSz="1371600">
              <a:lnSpc>
                <a:spcPts val="3600"/>
              </a:lnSpc>
              <a:spcBef>
                <a:spcPts val="1800"/>
              </a:spcBef>
              <a:buClrTx/>
              <a:buNone/>
              <a:defRPr/>
            </a:pPr>
            <a:r>
              <a:rPr lang="nl-NL" sz="4200" b="1" i="1" spc="45">
                <a:solidFill>
                  <a:srgbClr val="82CCB5"/>
                </a:solidFill>
              </a:rPr>
              <a:t>We </a:t>
            </a:r>
            <a:r>
              <a:rPr lang="nl-NL" sz="4200" b="1" i="1" spc="45" err="1">
                <a:solidFill>
                  <a:srgbClr val="82CCB5"/>
                </a:solidFill>
              </a:rPr>
              <a:t>very</a:t>
            </a:r>
            <a:r>
              <a:rPr lang="nl-NL" sz="4200" b="1" i="1" spc="45">
                <a:solidFill>
                  <a:srgbClr val="82CCB5"/>
                </a:solidFill>
              </a:rPr>
              <a:t> </a:t>
            </a:r>
            <a:r>
              <a:rPr lang="nl-NL" sz="4200" b="1" i="1" spc="45" err="1">
                <a:solidFill>
                  <a:srgbClr val="82CCB5"/>
                </a:solidFill>
              </a:rPr>
              <a:t>much</a:t>
            </a:r>
            <a:r>
              <a:rPr lang="nl-NL" sz="4200" b="1" i="1" spc="45">
                <a:solidFill>
                  <a:srgbClr val="82CCB5"/>
                </a:solidFill>
              </a:rPr>
              <a:t> </a:t>
            </a:r>
            <a:r>
              <a:rPr lang="nl-NL" sz="4200" b="1" i="1" spc="45" err="1">
                <a:solidFill>
                  <a:srgbClr val="82CCB5"/>
                </a:solidFill>
              </a:rPr>
              <a:t>welcome</a:t>
            </a:r>
            <a:r>
              <a:rPr lang="nl-NL" sz="4200" b="1" i="1" spc="45">
                <a:solidFill>
                  <a:srgbClr val="82CCB5"/>
                </a:solidFill>
              </a:rPr>
              <a:t> </a:t>
            </a:r>
            <a:r>
              <a:rPr lang="nl-NL" sz="4200" b="1" i="1" spc="45" err="1">
                <a:solidFill>
                  <a:srgbClr val="82CCB5"/>
                </a:solidFill>
              </a:rPr>
              <a:t>your</a:t>
            </a:r>
            <a:r>
              <a:rPr lang="nl-NL" sz="4200" b="1" i="1" spc="45">
                <a:solidFill>
                  <a:srgbClr val="82CCB5"/>
                </a:solidFill>
              </a:rPr>
              <a:t> </a:t>
            </a:r>
            <a:r>
              <a:rPr lang="nl-NL" sz="4200" b="1" i="1" spc="45" err="1">
                <a:solidFill>
                  <a:srgbClr val="82CCB5"/>
                </a:solidFill>
              </a:rPr>
              <a:t>knowledge</a:t>
            </a:r>
            <a:r>
              <a:rPr lang="nl-NL" sz="4200" b="1" i="1" spc="45">
                <a:solidFill>
                  <a:srgbClr val="82CCB5"/>
                </a:solidFill>
              </a:rPr>
              <a:t>, </a:t>
            </a:r>
            <a:r>
              <a:rPr lang="nl-NL" sz="4200" b="1" i="1" spc="45" err="1">
                <a:solidFill>
                  <a:srgbClr val="82CCB5"/>
                </a:solidFill>
              </a:rPr>
              <a:t>examples</a:t>
            </a:r>
            <a:r>
              <a:rPr lang="nl-NL" sz="4200" b="1" i="1" spc="45">
                <a:solidFill>
                  <a:srgbClr val="82CCB5"/>
                </a:solidFill>
              </a:rPr>
              <a:t> </a:t>
            </a:r>
            <a:r>
              <a:rPr lang="nl-NL" sz="4200" b="1" i="1" spc="45" err="1">
                <a:solidFill>
                  <a:srgbClr val="82CCB5"/>
                </a:solidFill>
              </a:rPr>
              <a:t>and</a:t>
            </a:r>
            <a:r>
              <a:rPr lang="nl-NL" sz="4200" b="1" i="1" spc="45">
                <a:solidFill>
                  <a:srgbClr val="82CCB5"/>
                </a:solidFill>
              </a:rPr>
              <a:t> </a:t>
            </a:r>
            <a:r>
              <a:rPr lang="nl-NL" sz="4200" b="1" i="1" spc="45" err="1">
                <a:solidFill>
                  <a:srgbClr val="82CCB5"/>
                </a:solidFill>
              </a:rPr>
              <a:t>experiences</a:t>
            </a:r>
            <a:endParaRPr lang="nl-NL" sz="4200" b="1" spc="45">
              <a:solidFill>
                <a:srgbClr val="FFFFFF"/>
              </a:solidFill>
            </a:endParaRPr>
          </a:p>
        </p:txBody>
      </p:sp>
      <p:sp>
        <p:nvSpPr>
          <p:cNvPr id="6" name="Ovaal 5">
            <a:extLst>
              <a:ext uri="{FF2B5EF4-FFF2-40B4-BE49-F238E27FC236}">
                <a16:creationId xmlns:a16="http://schemas.microsoft.com/office/drawing/2014/main" id="{AE89A8F4-D1DB-1691-703D-8A751A2102BB}"/>
              </a:ext>
            </a:extLst>
          </p:cNvPr>
          <p:cNvSpPr/>
          <p:nvPr/>
        </p:nvSpPr>
        <p:spPr>
          <a:xfrm>
            <a:off x="1650308" y="8938116"/>
            <a:ext cx="2160000" cy="2160000"/>
          </a:xfrm>
          <a:prstGeom prst="ellipse">
            <a:avLst/>
          </a:prstGeom>
          <a:noFill/>
          <a:ln w="19050">
            <a:solidFill>
              <a:srgbClr val="237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7" name="Ovaal 6">
            <a:extLst>
              <a:ext uri="{FF2B5EF4-FFF2-40B4-BE49-F238E27FC236}">
                <a16:creationId xmlns:a16="http://schemas.microsoft.com/office/drawing/2014/main" id="{A5474E39-5F09-A686-067A-98080DC80B17}"/>
              </a:ext>
            </a:extLst>
          </p:cNvPr>
          <p:cNvSpPr/>
          <p:nvPr/>
        </p:nvSpPr>
        <p:spPr>
          <a:xfrm>
            <a:off x="15425981" y="6609600"/>
            <a:ext cx="2160000" cy="2160000"/>
          </a:xfrm>
          <a:prstGeom prst="ellipse">
            <a:avLst/>
          </a:prstGeom>
          <a:noFill/>
          <a:ln w="19050">
            <a:solidFill>
              <a:srgbClr val="DFA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
        <p:nvSpPr>
          <p:cNvPr id="8" name="Ovaal 7">
            <a:extLst>
              <a:ext uri="{FF2B5EF4-FFF2-40B4-BE49-F238E27FC236}">
                <a16:creationId xmlns:a16="http://schemas.microsoft.com/office/drawing/2014/main" id="{17C0F2F5-46C1-4437-5C1D-AD61CBEB5B89}"/>
              </a:ext>
            </a:extLst>
          </p:cNvPr>
          <p:cNvSpPr/>
          <p:nvPr/>
        </p:nvSpPr>
        <p:spPr>
          <a:xfrm>
            <a:off x="11928429" y="-1849101"/>
            <a:ext cx="2160000" cy="216000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981801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D7E4AB-26DC-6A4E-5F1A-A4D7103715AB}"/>
              </a:ext>
            </a:extLst>
          </p:cNvPr>
          <p:cNvSpPr>
            <a:spLocks noGrp="1"/>
          </p:cNvSpPr>
          <p:nvPr>
            <p:ph idx="1"/>
          </p:nvPr>
        </p:nvSpPr>
        <p:spPr/>
        <p:txBody>
          <a:bodyPr/>
          <a:lstStyle/>
          <a:p>
            <a:pPr marL="0" indent="0" algn="ctr">
              <a:buNone/>
            </a:pPr>
            <a:endParaRPr lang="nl-NL" sz="4800" b="1"/>
          </a:p>
          <a:p>
            <a:pPr marL="0" indent="0" algn="ctr">
              <a:buNone/>
            </a:pPr>
            <a:r>
              <a:rPr lang="nl-NL" sz="4800" b="1" err="1"/>
              <a:t>Thank</a:t>
            </a:r>
            <a:r>
              <a:rPr lang="nl-NL" sz="4800" b="1"/>
              <a:t> </a:t>
            </a:r>
            <a:r>
              <a:rPr lang="nl-NL" sz="4800" b="1" err="1"/>
              <a:t>you</a:t>
            </a:r>
            <a:r>
              <a:rPr lang="nl-NL" sz="4800" b="1"/>
              <a:t> </a:t>
            </a:r>
            <a:r>
              <a:rPr lang="nl-NL" sz="4800" b="1" err="1"/>
              <a:t>for</a:t>
            </a:r>
            <a:r>
              <a:rPr lang="nl-NL" sz="4800" b="1"/>
              <a:t> </a:t>
            </a:r>
            <a:r>
              <a:rPr lang="nl-NL" sz="4800" b="1" err="1"/>
              <a:t>your</a:t>
            </a:r>
            <a:r>
              <a:rPr lang="nl-NL" sz="4800" b="1"/>
              <a:t> attention</a:t>
            </a:r>
          </a:p>
          <a:p>
            <a:pPr marL="0" indent="0" algn="ctr">
              <a:buNone/>
            </a:pPr>
            <a:endParaRPr lang="nl-NL" sz="4800" b="1"/>
          </a:p>
          <a:p>
            <a:pPr marL="0" indent="0" algn="ctr">
              <a:buNone/>
            </a:pPr>
            <a:r>
              <a:rPr lang="nl-NL" sz="4800" b="1">
                <a:solidFill>
                  <a:schemeClr val="accent2"/>
                </a:solidFill>
              </a:rPr>
              <a:t>More information on </a:t>
            </a:r>
            <a:r>
              <a:rPr lang="nl-NL" sz="4800" b="1" err="1">
                <a:solidFill>
                  <a:schemeClr val="accent2"/>
                </a:solidFill>
              </a:rPr>
              <a:t>how</a:t>
            </a:r>
            <a:r>
              <a:rPr lang="nl-NL" sz="4800" b="1">
                <a:solidFill>
                  <a:schemeClr val="accent2"/>
                </a:solidFill>
              </a:rPr>
              <a:t> </a:t>
            </a:r>
            <a:r>
              <a:rPr lang="nl-NL" sz="4800" b="1" err="1">
                <a:solidFill>
                  <a:schemeClr val="accent2"/>
                </a:solidFill>
              </a:rPr>
              <a:t>to</a:t>
            </a:r>
            <a:r>
              <a:rPr lang="nl-NL" sz="4800" b="1">
                <a:solidFill>
                  <a:schemeClr val="accent2"/>
                </a:solidFill>
              </a:rPr>
              <a:t> </a:t>
            </a:r>
            <a:r>
              <a:rPr lang="nl-NL" sz="4800" b="1" err="1">
                <a:solidFill>
                  <a:schemeClr val="accent2"/>
                </a:solidFill>
              </a:rPr>
              <a:t>join</a:t>
            </a:r>
            <a:r>
              <a:rPr lang="nl-NL" sz="4800" b="1">
                <a:solidFill>
                  <a:schemeClr val="accent2"/>
                </a:solidFill>
              </a:rPr>
              <a:t> DMI? </a:t>
            </a:r>
          </a:p>
          <a:p>
            <a:pPr marL="0" indent="0" algn="ctr">
              <a:buNone/>
            </a:pPr>
            <a:endParaRPr lang="nl-NL" sz="4800" b="1">
              <a:solidFill>
                <a:schemeClr val="accent2"/>
              </a:solidFill>
            </a:endParaRPr>
          </a:p>
          <a:p>
            <a:pPr marL="0" indent="0" algn="ctr">
              <a:buNone/>
            </a:pPr>
            <a:r>
              <a:rPr lang="nl-NL" sz="4800" b="1" err="1">
                <a:solidFill>
                  <a:schemeClr val="accent2"/>
                </a:solidFill>
              </a:rPr>
              <a:t>Please</a:t>
            </a:r>
            <a:r>
              <a:rPr lang="nl-NL" sz="4800" b="1">
                <a:solidFill>
                  <a:schemeClr val="accent2"/>
                </a:solidFill>
              </a:rPr>
              <a:t> check </a:t>
            </a:r>
            <a:r>
              <a:rPr lang="nl-NL" sz="4800" b="1">
                <a:solidFill>
                  <a:schemeClr val="accent2"/>
                </a:solidFill>
                <a:hlinkClick r:id="rId2"/>
              </a:rPr>
              <a:t>www.dmi-ecosysteem.nl/en</a:t>
            </a:r>
            <a:endParaRPr lang="nl-NL" sz="4800" b="1">
              <a:solidFill>
                <a:schemeClr val="accent2"/>
              </a:solidFill>
            </a:endParaRPr>
          </a:p>
          <a:p>
            <a:pPr marL="0" indent="0" algn="ctr">
              <a:buNone/>
            </a:pPr>
            <a:endParaRPr lang="nl-NL" sz="4800" b="1">
              <a:solidFill>
                <a:schemeClr val="accent2"/>
              </a:solidFill>
            </a:endParaRPr>
          </a:p>
          <a:p>
            <a:pPr marL="0" indent="0" algn="ctr">
              <a:buNone/>
            </a:pPr>
            <a:r>
              <a:rPr lang="nl-NL" sz="4800" b="1">
                <a:solidFill>
                  <a:schemeClr val="accent2"/>
                </a:solidFill>
              </a:rPr>
              <a:t>Email: DMIteam</a:t>
            </a:r>
            <a:r>
              <a:rPr lang="nl-NL" sz="4800" b="1" err="1">
                <a:solidFill>
                  <a:schemeClr val="accent2"/>
                </a:solidFill>
              </a:rPr>
              <a:t>@minienw</a:t>
            </a:r>
            <a:r>
              <a:rPr lang="nl-NL" sz="4800" b="1">
                <a:solidFill>
                  <a:schemeClr val="accent2"/>
                </a:solidFill>
              </a:rPr>
              <a:t>.nl</a:t>
            </a:r>
          </a:p>
        </p:txBody>
      </p:sp>
      <p:sp>
        <p:nvSpPr>
          <p:cNvPr id="4" name="Tijdelijke aanduiding voor dianummer 3">
            <a:extLst>
              <a:ext uri="{FF2B5EF4-FFF2-40B4-BE49-F238E27FC236}">
                <a16:creationId xmlns:a16="http://schemas.microsoft.com/office/drawing/2014/main" id="{542C6860-F111-B5FA-EDB2-79BE8A0803CD}"/>
              </a:ext>
            </a:extLst>
          </p:cNvPr>
          <p:cNvSpPr>
            <a:spLocks noGrp="1"/>
          </p:cNvSpPr>
          <p:nvPr>
            <p:ph type="sldNum" sz="quarter" idx="12"/>
          </p:nvPr>
        </p:nvSpPr>
        <p:spPr/>
        <p:txBody>
          <a:bodyPr/>
          <a:lstStyle/>
          <a:p>
            <a:pPr defTabSz="1371600">
              <a:buClrTx/>
            </a:pPr>
            <a:fld id="{B557641F-C49E-4244-82A7-E1EBDAD4307B}" type="slidenum">
              <a:rPr lang="nl-NL" kern="1200">
                <a:solidFill>
                  <a:srgbClr val="FFFFFF"/>
                </a:solidFill>
                <a:ea typeface="+mn-ea"/>
              </a:rPr>
              <a:pPr defTabSz="1371600">
                <a:buClrTx/>
              </a:pPr>
              <a:t>62</a:t>
            </a:fld>
            <a:endParaRPr lang="nl-NL" kern="1200">
              <a:solidFill>
                <a:srgbClr val="FFFFFF"/>
              </a:solidFill>
              <a:ea typeface="+mn-ea"/>
            </a:endParaRPr>
          </a:p>
        </p:txBody>
      </p:sp>
      <p:sp>
        <p:nvSpPr>
          <p:cNvPr id="5" name="Ovaal 4">
            <a:extLst>
              <a:ext uri="{FF2B5EF4-FFF2-40B4-BE49-F238E27FC236}">
                <a16:creationId xmlns:a16="http://schemas.microsoft.com/office/drawing/2014/main" id="{DBC9EC84-20F2-E193-4003-F81DEF8389AD}"/>
              </a:ext>
            </a:extLst>
          </p:cNvPr>
          <p:cNvSpPr/>
          <p:nvPr/>
        </p:nvSpPr>
        <p:spPr>
          <a:xfrm>
            <a:off x="-1382070" y="5411556"/>
            <a:ext cx="2160000" cy="2160000"/>
          </a:xfrm>
          <a:prstGeom prst="ellipse">
            <a:avLst/>
          </a:prstGeom>
          <a:noFill/>
          <a:ln w="19050">
            <a:solidFill>
              <a:srgbClr val="6E59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6" name="Ovaal 5">
            <a:extLst>
              <a:ext uri="{FF2B5EF4-FFF2-40B4-BE49-F238E27FC236}">
                <a16:creationId xmlns:a16="http://schemas.microsoft.com/office/drawing/2014/main" id="{68A7A896-8643-AAF1-C5BD-63A320F89AAB}"/>
              </a:ext>
            </a:extLst>
          </p:cNvPr>
          <p:cNvSpPr/>
          <p:nvPr/>
        </p:nvSpPr>
        <p:spPr>
          <a:xfrm>
            <a:off x="9731198" y="9017118"/>
            <a:ext cx="2160000" cy="2160000"/>
          </a:xfrm>
          <a:prstGeom prst="ellipse">
            <a:avLst/>
          </a:prstGeom>
          <a:noFill/>
          <a:ln w="19050">
            <a:solidFill>
              <a:srgbClr val="DFA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
        <p:nvSpPr>
          <p:cNvPr id="7" name="Ovaal 6">
            <a:extLst>
              <a:ext uri="{FF2B5EF4-FFF2-40B4-BE49-F238E27FC236}">
                <a16:creationId xmlns:a16="http://schemas.microsoft.com/office/drawing/2014/main" id="{C68B8E44-89AB-F9C5-73AD-ECE2BD7399D3}"/>
              </a:ext>
            </a:extLst>
          </p:cNvPr>
          <p:cNvSpPr/>
          <p:nvPr/>
        </p:nvSpPr>
        <p:spPr>
          <a:xfrm>
            <a:off x="14674739" y="-674720"/>
            <a:ext cx="2160000" cy="2160000"/>
          </a:xfrm>
          <a:prstGeom prst="ellipse">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buClrTx/>
            </a:pPr>
            <a:endParaRPr lang="nl-NL" sz="2700" kern="1200">
              <a:solidFill>
                <a:srgbClr val="FFFFFF"/>
              </a:solidFill>
              <a:latin typeface="Arial" panose="020B0604020202020204" pitchFamily="34" charset="0"/>
            </a:endParaRPr>
          </a:p>
        </p:txBody>
      </p:sp>
    </p:spTree>
    <p:extLst>
      <p:ext uri="{BB962C8B-B14F-4D97-AF65-F5344CB8AC3E}">
        <p14:creationId xmlns:p14="http://schemas.microsoft.com/office/powerpoint/2010/main" val="3756804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62"/>
            <a:ext cx="18288000" cy="7805737"/>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F3F356B1-6BB9-6960-F3F1-2B07EB4975ED}"/>
              </a:ext>
            </a:extLst>
          </p:cNvPr>
          <p:cNvSpPr>
            <a:spLocks noGrp="1"/>
          </p:cNvSpPr>
          <p:nvPr>
            <p:ph type="title"/>
          </p:nvPr>
        </p:nvSpPr>
        <p:spPr>
          <a:xfrm>
            <a:off x="1215003" y="958646"/>
            <a:ext cx="7442301" cy="4991988"/>
          </a:xfrm>
        </p:spPr>
        <p:txBody>
          <a:bodyPr vert="horz" lIns="91440" tIns="45720" rIns="91440" bIns="45720" rtlCol="0" anchor="b">
            <a:normAutofit/>
          </a:bodyPr>
          <a:lstStyle/>
          <a:p>
            <a:pPr algn="ctr" defTabSz="457200"/>
            <a:r>
              <a:rPr lang="en-BE" sz="6600">
                <a:solidFill>
                  <a:srgbClr val="FEFEFE"/>
                </a:solidFill>
                <a:latin typeface="+mj-lt"/>
                <a:ea typeface="+mj-ea"/>
                <a:cs typeface="+mj-cs"/>
              </a:rPr>
              <a:t>Panel discussion </a:t>
            </a:r>
            <a:br>
              <a:rPr lang="en-BE" sz="6600">
                <a:solidFill>
                  <a:srgbClr val="FEFEFE"/>
                </a:solidFill>
                <a:latin typeface="+mj-lt"/>
                <a:ea typeface="+mj-ea"/>
                <a:cs typeface="+mj-cs"/>
              </a:rPr>
            </a:br>
            <a:r>
              <a:rPr lang="en-BE" sz="6600">
                <a:solidFill>
                  <a:srgbClr val="FEFEFE"/>
                </a:solidFill>
                <a:latin typeface="+mj-lt"/>
                <a:ea typeface="+mj-ea"/>
                <a:cs typeface="+mj-cs"/>
              </a:rPr>
              <a:t>and Q&amp;A</a:t>
            </a:r>
            <a:endParaRPr lang="en-US" sz="6600">
              <a:solidFill>
                <a:srgbClr val="FEFEFE"/>
              </a:solidFill>
              <a:latin typeface="+mj-lt"/>
              <a:ea typeface="+mj-ea"/>
              <a:cs typeface="+mj-cs"/>
            </a:endParaRPr>
          </a:p>
        </p:txBody>
      </p:sp>
      <p:pic>
        <p:nvPicPr>
          <p:cNvPr id="6" name="Picture 5" descr="Several hands raised and ready to answer a question">
            <a:extLst>
              <a:ext uri="{FF2B5EF4-FFF2-40B4-BE49-F238E27FC236}">
                <a16:creationId xmlns:a16="http://schemas.microsoft.com/office/drawing/2014/main" id="{1FE88A68-B3E1-EB6B-D78D-9925EDC289AF}"/>
              </a:ext>
            </a:extLst>
          </p:cNvPr>
          <p:cNvPicPr>
            <a:picLocks noChangeAspect="1"/>
          </p:cNvPicPr>
          <p:nvPr/>
        </p:nvPicPr>
        <p:blipFill rotWithShape="1">
          <a:blip r:embed="rId2"/>
          <a:srcRect l="3499" r="749"/>
          <a:stretch/>
        </p:blipFill>
        <p:spPr>
          <a:xfrm>
            <a:off x="9151374" y="3917728"/>
            <a:ext cx="9136626" cy="6369272"/>
          </a:xfrm>
          <a:prstGeom prst="rect">
            <a:avLst/>
          </a:prstGeom>
          <a:ln w="19050">
            <a:solidFill>
              <a:schemeClr val="accent1"/>
            </a:solidFill>
          </a:ln>
        </p:spPr>
      </p:pic>
      <p:pic>
        <p:nvPicPr>
          <p:cNvPr id="4" name="Picture 3" descr="Person with idea concept">
            <a:extLst>
              <a:ext uri="{FF2B5EF4-FFF2-40B4-BE49-F238E27FC236}">
                <a16:creationId xmlns:a16="http://schemas.microsoft.com/office/drawing/2014/main" id="{8BF3A928-D844-3C08-8FB5-B36D2436875B}"/>
              </a:ext>
            </a:extLst>
          </p:cNvPr>
          <p:cNvPicPr>
            <a:picLocks noChangeAspect="1"/>
          </p:cNvPicPr>
          <p:nvPr/>
        </p:nvPicPr>
        <p:blipFill rotWithShape="1">
          <a:blip r:embed="rId3"/>
          <a:srcRect t="13087" r="2" b="22675"/>
          <a:stretch/>
        </p:blipFill>
        <p:spPr>
          <a:xfrm>
            <a:off x="9151374" y="16"/>
            <a:ext cx="9136626" cy="3917711"/>
          </a:xfrm>
          <a:prstGeom prst="rect">
            <a:avLst/>
          </a:prstGeom>
          <a:ln w="19050">
            <a:solidFill>
              <a:schemeClr val="accent1"/>
            </a:solidFill>
          </a:ln>
        </p:spPr>
      </p:pic>
    </p:spTree>
    <p:extLst>
      <p:ext uri="{BB962C8B-B14F-4D97-AF65-F5344CB8AC3E}">
        <p14:creationId xmlns:p14="http://schemas.microsoft.com/office/powerpoint/2010/main" val="35437679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able 73">
            <a:extLst>
              <a:ext uri="{FF2B5EF4-FFF2-40B4-BE49-F238E27FC236}">
                <a16:creationId xmlns:a16="http://schemas.microsoft.com/office/drawing/2014/main" id="{767BC5E8-7DDE-415E-9FFC-CC88F49C3EB9}"/>
              </a:ext>
            </a:extLst>
          </p:cNvPr>
          <p:cNvGraphicFramePr>
            <a:graphicFrameLocks noGrp="1"/>
          </p:cNvGraphicFramePr>
          <p:nvPr>
            <p:extLst>
              <p:ext uri="{D42A27DB-BD31-4B8C-83A1-F6EECF244321}">
                <p14:modId xmlns:p14="http://schemas.microsoft.com/office/powerpoint/2010/main" val="1311125605"/>
              </p:ext>
            </p:extLst>
          </p:nvPr>
        </p:nvGraphicFramePr>
        <p:xfrm>
          <a:off x="1383323" y="3194352"/>
          <a:ext cx="15375924" cy="5362909"/>
        </p:xfrm>
        <a:graphic>
          <a:graphicData uri="http://schemas.openxmlformats.org/drawingml/2006/table">
            <a:tbl>
              <a:tblPr firstRow="1" bandRow="1">
                <a:effectLst>
                  <a:outerShdw blurRad="38100" dist="12700" dir="5400000" algn="ctr" rotWithShape="0">
                    <a:srgbClr val="000000">
                      <a:alpha val="15000"/>
                    </a:srgbClr>
                  </a:outerShdw>
                </a:effectLst>
                <a:tableStyleId>{5C22544A-7EE6-4342-B048-85BDC9FD1C3A}</a:tableStyleId>
              </a:tblPr>
              <a:tblGrid>
                <a:gridCol w="2562654">
                  <a:extLst>
                    <a:ext uri="{9D8B030D-6E8A-4147-A177-3AD203B41FA5}">
                      <a16:colId xmlns:a16="http://schemas.microsoft.com/office/drawing/2014/main" val="321908470"/>
                    </a:ext>
                  </a:extLst>
                </a:gridCol>
                <a:gridCol w="2562654">
                  <a:extLst>
                    <a:ext uri="{9D8B030D-6E8A-4147-A177-3AD203B41FA5}">
                      <a16:colId xmlns:a16="http://schemas.microsoft.com/office/drawing/2014/main" val="601694899"/>
                    </a:ext>
                  </a:extLst>
                </a:gridCol>
                <a:gridCol w="2562654">
                  <a:extLst>
                    <a:ext uri="{9D8B030D-6E8A-4147-A177-3AD203B41FA5}">
                      <a16:colId xmlns:a16="http://schemas.microsoft.com/office/drawing/2014/main" val="1570383753"/>
                    </a:ext>
                  </a:extLst>
                </a:gridCol>
                <a:gridCol w="2562654">
                  <a:extLst>
                    <a:ext uri="{9D8B030D-6E8A-4147-A177-3AD203B41FA5}">
                      <a16:colId xmlns:a16="http://schemas.microsoft.com/office/drawing/2014/main" val="2996914868"/>
                    </a:ext>
                  </a:extLst>
                </a:gridCol>
                <a:gridCol w="2562654">
                  <a:extLst>
                    <a:ext uri="{9D8B030D-6E8A-4147-A177-3AD203B41FA5}">
                      <a16:colId xmlns:a16="http://schemas.microsoft.com/office/drawing/2014/main" val="2604108247"/>
                    </a:ext>
                  </a:extLst>
                </a:gridCol>
                <a:gridCol w="2562654">
                  <a:extLst>
                    <a:ext uri="{9D8B030D-6E8A-4147-A177-3AD203B41FA5}">
                      <a16:colId xmlns:a16="http://schemas.microsoft.com/office/drawing/2014/main" val="2899130729"/>
                    </a:ext>
                  </a:extLst>
                </a:gridCol>
              </a:tblGrid>
              <a:tr h="2241890">
                <a:tc>
                  <a:txBody>
                    <a:bodyPr/>
                    <a:lstStyle/>
                    <a:p>
                      <a:pPr algn="ctr"/>
                      <a:r>
                        <a:rPr lang="en-US" sz="2400" b="0" i="0">
                          <a:solidFill>
                            <a:schemeClr val="tx1"/>
                          </a:solidFill>
                          <a:latin typeface="+mn-lt"/>
                        </a:rPr>
                        <a:t>Website</a:t>
                      </a:r>
                    </a:p>
                  </a:txBody>
                  <a:tcPr marL="0" marR="0" marT="0" marB="342900" anchor="b">
                    <a:lnL w="12700" cmpd="sng">
                      <a:noFill/>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b="0" i="0" kern="1200">
                          <a:solidFill>
                            <a:schemeClr val="tx1"/>
                          </a:solidFill>
                          <a:latin typeface="+mn-lt"/>
                          <a:ea typeface="+mn-ea"/>
                          <a:cs typeface="+mn-cs"/>
                        </a:rPr>
                        <a:t>Newsletter</a:t>
                      </a:r>
                    </a:p>
                  </a:txBody>
                  <a:tcPr marL="0" marR="0" marT="0" marB="3429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b="0" i="0" kern="1200">
                          <a:solidFill>
                            <a:schemeClr val="tx1"/>
                          </a:solidFill>
                          <a:latin typeface="+mn-lt"/>
                          <a:ea typeface="+mn-ea"/>
                          <a:cs typeface="+mn-cs"/>
                        </a:rPr>
                        <a:t>Twitter</a:t>
                      </a:r>
                    </a:p>
                  </a:txBody>
                  <a:tcPr marL="0" marR="0" marT="0" marB="3429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b="0" i="0" kern="1200" err="1">
                          <a:solidFill>
                            <a:schemeClr val="tx1"/>
                          </a:solidFill>
                          <a:latin typeface="+mn-lt"/>
                          <a:ea typeface="+mn-ea"/>
                          <a:cs typeface="+mn-cs"/>
                        </a:rPr>
                        <a:t>Linkedin</a:t>
                      </a:r>
                      <a:endParaRPr lang="en-US" sz="2400" b="0" i="0" kern="1200">
                        <a:solidFill>
                          <a:schemeClr val="tx1"/>
                        </a:solidFill>
                        <a:latin typeface="+mn-lt"/>
                        <a:ea typeface="+mn-ea"/>
                        <a:cs typeface="+mn-cs"/>
                      </a:endParaRPr>
                    </a:p>
                  </a:txBody>
                  <a:tcPr marL="0" marR="0" marT="0" marB="3429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b="0" i="0" kern="1200">
                          <a:solidFill>
                            <a:schemeClr val="tx1"/>
                          </a:solidFill>
                          <a:latin typeface="+mn-lt"/>
                          <a:ea typeface="+mn-ea"/>
                          <a:cs typeface="+mn-cs"/>
                        </a:rPr>
                        <a:t>YouTube</a:t>
                      </a:r>
                    </a:p>
                  </a:txBody>
                  <a:tcPr marL="0" marR="0" marT="0" marB="342900" anchor="b">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i="0" kern="1200">
                          <a:solidFill>
                            <a:schemeClr val="tx1"/>
                          </a:solidFill>
                          <a:latin typeface="+mn-lt"/>
                          <a:ea typeface="+mn-ea"/>
                          <a:cs typeface="+mn-cs"/>
                        </a:rPr>
                        <a:t>Podcasts</a:t>
                      </a:r>
                    </a:p>
                  </a:txBody>
                  <a:tcPr marL="0" marR="0" marT="0" marB="342900" anchor="b">
                    <a:lnL w="6350" cap="flat" cmpd="sng" algn="ctr">
                      <a:solidFill>
                        <a:schemeClr val="bg1">
                          <a:lumMod val="90000"/>
                        </a:schemeClr>
                      </a:solidFill>
                      <a:prstDash val="solid"/>
                      <a:round/>
                      <a:headEnd type="none" w="med" len="med"/>
                      <a:tailEnd type="none" w="med" len="med"/>
                    </a:lnL>
                    <a:lnR w="12700" cmpd="sng">
                      <a:noFill/>
                    </a:lnR>
                    <a:lnT w="12700" cmpd="sng">
                      <a:noFill/>
                    </a:lnT>
                    <a:lnB w="6350" cap="flat" cmpd="sng" algn="ctr">
                      <a:solidFill>
                        <a:schemeClr val="bg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21645948"/>
                  </a:ext>
                </a:extLst>
              </a:tr>
              <a:tr h="3121019">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500" b="0" i="0" kern="1200">
                          <a:solidFill>
                            <a:schemeClr val="tx1">
                              <a:alpha val="70000"/>
                            </a:schemeClr>
                          </a:solidFill>
                          <a:latin typeface="+mn-lt"/>
                          <a:ea typeface="+mn-ea"/>
                          <a:cs typeface="+mn-cs"/>
                          <a:hlinkClick r:id="rId3">
                            <a:extLst>
                              <a:ext uri="{A12FA001-AC4F-418D-AE19-62706E023703}">
                                <ahyp:hlinkClr xmlns:ahyp="http://schemas.microsoft.com/office/drawing/2018/hyperlinkcolor" val="tx"/>
                              </a:ext>
                            </a:extLst>
                          </a:hlinkClick>
                        </a:rPr>
                        <a:t>smart-cities-marketplace</a:t>
                      </a:r>
                      <a:br>
                        <a:rPr lang="en-US" sz="1500" b="0" i="0" kern="1200">
                          <a:solidFill>
                            <a:schemeClr val="tx1">
                              <a:alpha val="70000"/>
                            </a:schemeClr>
                          </a:solidFill>
                          <a:latin typeface="+mn-lt"/>
                          <a:ea typeface="+mn-ea"/>
                          <a:cs typeface="+mn-cs"/>
                          <a:hlinkClick r:id="rId3">
                            <a:extLst>
                              <a:ext uri="{A12FA001-AC4F-418D-AE19-62706E023703}">
                                <ahyp:hlinkClr xmlns:ahyp="http://schemas.microsoft.com/office/drawing/2018/hyperlinkcolor" val="tx"/>
                              </a:ext>
                            </a:extLst>
                          </a:hlinkClick>
                        </a:rPr>
                      </a:br>
                      <a:r>
                        <a:rPr lang="en-US" sz="1500" b="0" i="0" kern="1200">
                          <a:solidFill>
                            <a:schemeClr val="tx1">
                              <a:alpha val="70000"/>
                            </a:schemeClr>
                          </a:solidFill>
                          <a:latin typeface="+mn-lt"/>
                          <a:ea typeface="+mn-ea"/>
                          <a:cs typeface="+mn-cs"/>
                          <a:hlinkClick r:id="rId3">
                            <a:extLst>
                              <a:ext uri="{A12FA001-AC4F-418D-AE19-62706E023703}">
                                <ahyp:hlinkClr xmlns:ahyp="http://schemas.microsoft.com/office/drawing/2018/hyperlinkcolor" val="tx"/>
                              </a:ext>
                            </a:extLst>
                          </a:hlinkClick>
                        </a:rPr>
                        <a:t>.ec.europa.eu</a:t>
                      </a:r>
                      <a:endParaRPr lang="en-US" sz="1500" b="0" i="0" kern="1200">
                        <a:solidFill>
                          <a:schemeClr val="tx1">
                            <a:alpha val="70000"/>
                          </a:schemeClr>
                        </a:solidFill>
                        <a:latin typeface="+mn-lt"/>
                        <a:ea typeface="+mn-ea"/>
                        <a:cs typeface="+mn-cs"/>
                      </a:endParaRPr>
                    </a:p>
                  </a:txBody>
                  <a:tcPr marL="0" marR="0" marT="1890000" marB="0" anchor="ctr" anchorCtr="1">
                    <a:lnL w="12700" cmpd="sng">
                      <a:noFill/>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br>
                        <a:rPr lang="en-US" sz="2400" b="0" i="0" u="none" kern="1200">
                          <a:solidFill>
                            <a:schemeClr val="tx1">
                              <a:lumMod val="50000"/>
                              <a:lumOff val="50000"/>
                            </a:schemeClr>
                          </a:solidFill>
                          <a:latin typeface="+mn-lt"/>
                          <a:ea typeface="+mn-ea"/>
                          <a:cs typeface="+mn-cs"/>
                        </a:rPr>
                      </a:br>
                      <a:r>
                        <a:rPr lang="en-US" sz="15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t>ec.europa.eu/newsroom</a:t>
                      </a:r>
                      <a:br>
                        <a:rPr lang="en-US" sz="15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br>
                      <a:r>
                        <a:rPr lang="en-US" sz="15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t>/ener/user-subscriptions</a:t>
                      </a:r>
                      <a:br>
                        <a:rPr lang="en-US" sz="15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br>
                      <a:r>
                        <a:rPr lang="en-US" sz="1500" b="0" i="0" kern="1200">
                          <a:solidFill>
                            <a:schemeClr val="tx1">
                              <a:alpha val="70000"/>
                            </a:schemeClr>
                          </a:solidFill>
                          <a:latin typeface="+mn-lt"/>
                          <a:ea typeface="+mn-ea"/>
                          <a:cs typeface="+mn-cs"/>
                          <a:hlinkClick r:id="rId4">
                            <a:extLst>
                              <a:ext uri="{A12FA001-AC4F-418D-AE19-62706E023703}">
                                <ahyp:hlinkClr xmlns:ahyp="http://schemas.microsoft.com/office/drawing/2018/hyperlinkcolor" val="tx"/>
                              </a:ext>
                            </a:extLst>
                          </a:hlinkClick>
                        </a:rPr>
                        <a:t>/1759/create</a:t>
                      </a:r>
                      <a:endParaRPr lang="en-US" sz="1500" b="0" i="0" kern="1200">
                        <a:solidFill>
                          <a:schemeClr val="tx1">
                            <a:alpha val="70000"/>
                          </a:schemeClr>
                        </a:solidFill>
                        <a:latin typeface="+mn-lt"/>
                        <a:ea typeface="+mn-ea"/>
                        <a:cs typeface="+mn-cs"/>
                      </a:endParaRPr>
                    </a:p>
                  </a:txBody>
                  <a:tcPr marL="0" marR="0" marT="189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500" b="0" i="0" kern="1200">
                          <a:solidFill>
                            <a:schemeClr val="tx1">
                              <a:alpha val="70000"/>
                            </a:schemeClr>
                          </a:solidFill>
                          <a:latin typeface="+mn-lt"/>
                          <a:ea typeface="+mn-ea"/>
                          <a:cs typeface="+mn-cs"/>
                          <a:hlinkClick r:id="rId5">
                            <a:extLst>
                              <a:ext uri="{A12FA001-AC4F-418D-AE19-62706E023703}">
                                <ahyp:hlinkClr xmlns:ahyp="http://schemas.microsoft.com/office/drawing/2018/hyperlinkcolor" val="tx"/>
                              </a:ext>
                            </a:extLst>
                          </a:hlinkClick>
                        </a:rPr>
                        <a:t>/</a:t>
                      </a:r>
                      <a:r>
                        <a:rPr lang="en-US" sz="1500" b="0" i="0" kern="1200" err="1">
                          <a:solidFill>
                            <a:schemeClr val="tx1">
                              <a:alpha val="70000"/>
                            </a:schemeClr>
                          </a:solidFill>
                          <a:latin typeface="+mn-lt"/>
                          <a:ea typeface="+mn-ea"/>
                          <a:cs typeface="+mn-cs"/>
                          <a:hlinkClick r:id="rId5">
                            <a:extLst>
                              <a:ext uri="{A12FA001-AC4F-418D-AE19-62706E023703}">
                                <ahyp:hlinkClr xmlns:ahyp="http://schemas.microsoft.com/office/drawing/2018/hyperlinkcolor" val="tx"/>
                              </a:ext>
                            </a:extLst>
                          </a:hlinkClick>
                        </a:rPr>
                        <a:t>eusmartcities</a:t>
                      </a:r>
                      <a:endParaRPr lang="en-US" sz="1500" b="0" i="0" kern="1200">
                        <a:solidFill>
                          <a:schemeClr val="tx1">
                            <a:alpha val="70000"/>
                          </a:schemeClr>
                        </a:solidFill>
                        <a:latin typeface="+mn-lt"/>
                        <a:ea typeface="+mn-ea"/>
                        <a:cs typeface="+mn-cs"/>
                      </a:endParaRPr>
                    </a:p>
                  </a:txBody>
                  <a:tcPr marL="0" marR="0" marT="189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500" b="0" i="0" kern="1200">
                          <a:solidFill>
                            <a:schemeClr val="tx1">
                              <a:alpha val="70000"/>
                            </a:schemeClr>
                          </a:solidFill>
                          <a:latin typeface="+mn-lt"/>
                          <a:ea typeface="+mn-ea"/>
                          <a:cs typeface="+mn-cs"/>
                          <a:hlinkClick r:id="rId6">
                            <a:extLst>
                              <a:ext uri="{A12FA001-AC4F-418D-AE19-62706E023703}">
                                <ahyp:hlinkClr xmlns:ahyp="http://schemas.microsoft.com/office/drawing/2018/hyperlinkcolor" val="tx"/>
                              </a:ext>
                            </a:extLst>
                          </a:hlinkClick>
                        </a:rPr>
                        <a:t>/company/eusmartcities/</a:t>
                      </a:r>
                      <a:endParaRPr lang="en-US" sz="1500" b="0" i="0" kern="1200">
                        <a:solidFill>
                          <a:schemeClr val="tx1">
                            <a:alpha val="70000"/>
                          </a:schemeClr>
                        </a:solidFill>
                        <a:latin typeface="+mn-lt"/>
                        <a:ea typeface="+mn-ea"/>
                        <a:cs typeface="+mn-cs"/>
                      </a:endParaRPr>
                    </a:p>
                  </a:txBody>
                  <a:tcPr marL="0" marR="0" marT="189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500" b="0" i="0" kern="1200">
                          <a:solidFill>
                            <a:schemeClr val="tx1">
                              <a:alpha val="70000"/>
                            </a:schemeClr>
                          </a:solidFill>
                          <a:latin typeface="+mn-lt"/>
                          <a:ea typeface="+mn-ea"/>
                          <a:cs typeface="+mn-cs"/>
                          <a:hlinkClick r:id="rId7">
                            <a:extLst>
                              <a:ext uri="{A12FA001-AC4F-418D-AE19-62706E023703}">
                                <ahyp:hlinkClr xmlns:ahyp="http://schemas.microsoft.com/office/drawing/2018/hyperlinkcolor" val="tx"/>
                              </a:ext>
                            </a:extLst>
                          </a:hlinkClick>
                        </a:rPr>
                        <a:t>/smartcitiesmarketplace</a:t>
                      </a:r>
                      <a:endParaRPr lang="en-US" sz="1500" b="0" i="0" kern="1200">
                        <a:solidFill>
                          <a:schemeClr val="tx1">
                            <a:alpha val="70000"/>
                          </a:schemeClr>
                        </a:solidFill>
                        <a:latin typeface="+mn-lt"/>
                        <a:ea typeface="+mn-ea"/>
                        <a:cs typeface="+mn-cs"/>
                      </a:endParaRPr>
                    </a:p>
                  </a:txBody>
                  <a:tcPr marL="0" marR="0" marT="1890000" marB="0" anchor="ctr" anchorCtr="1">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500" b="0" i="0" kern="1200">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t>audiovisual.ec.europa.eu/</a:t>
                      </a:r>
                      <a:br>
                        <a:rPr lang="en-US" sz="1500" b="0" i="0" kern="1200">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br>
                      <a:r>
                        <a:rPr lang="en-US" sz="1500" b="0" i="0" kern="1200" err="1">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t>en</a:t>
                      </a:r>
                      <a:r>
                        <a:rPr lang="en-US" sz="1500" b="0" i="0" kern="1200">
                          <a:solidFill>
                            <a:schemeClr val="tx1">
                              <a:alpha val="70000"/>
                            </a:schemeClr>
                          </a:solidFill>
                          <a:latin typeface="+mn-lt"/>
                          <a:ea typeface="+mn-ea"/>
                          <a:cs typeface="+mn-cs"/>
                          <a:hlinkClick r:id="rId8">
                            <a:extLst>
                              <a:ext uri="{A12FA001-AC4F-418D-AE19-62706E023703}">
                                <ahyp:hlinkClr xmlns:ahyp="http://schemas.microsoft.com/office/drawing/2018/hyperlinkcolor" val="tx"/>
                              </a:ext>
                            </a:extLst>
                          </a:hlinkClick>
                        </a:rPr>
                        <a:t>/podcasts#C-000010</a:t>
                      </a:r>
                      <a:endParaRPr lang="en-US" sz="1500" b="0" i="0" kern="1200">
                        <a:solidFill>
                          <a:schemeClr val="tx1">
                            <a:alpha val="70000"/>
                          </a:schemeClr>
                        </a:solidFill>
                        <a:latin typeface="+mn-lt"/>
                        <a:ea typeface="+mn-ea"/>
                        <a:cs typeface="+mn-cs"/>
                      </a:endParaRPr>
                    </a:p>
                  </a:txBody>
                  <a:tcPr marL="0" marR="0" marT="1890000" marB="0" anchor="ctr" anchorCtr="1">
                    <a:lnL w="6350" cap="flat" cmpd="sng" algn="ctr">
                      <a:solidFill>
                        <a:schemeClr val="bg1">
                          <a:lumMod val="90000"/>
                        </a:schemeClr>
                      </a:solidFill>
                      <a:prstDash val="solid"/>
                      <a:round/>
                      <a:headEnd type="none" w="med" len="med"/>
                      <a:tailEnd type="none" w="med" len="med"/>
                    </a:lnL>
                    <a:lnR w="12700" cmpd="sng">
                      <a:noFill/>
                    </a:lnR>
                    <a:lnT w="6350" cap="flat" cmpd="sng" algn="ctr">
                      <a:solidFill>
                        <a:schemeClr val="bg1">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3800761"/>
                  </a:ext>
                </a:extLst>
              </a:tr>
            </a:tbl>
          </a:graphicData>
        </a:graphic>
      </p:graphicFrame>
      <p:grpSp>
        <p:nvGrpSpPr>
          <p:cNvPr id="9" name="Group 8">
            <a:extLst>
              <a:ext uri="{FF2B5EF4-FFF2-40B4-BE49-F238E27FC236}">
                <a16:creationId xmlns:a16="http://schemas.microsoft.com/office/drawing/2014/main" id="{0CA33C76-B3F7-46EB-8D5B-B21F936F9BA1}"/>
              </a:ext>
            </a:extLst>
          </p:cNvPr>
          <p:cNvGrpSpPr/>
          <p:nvPr/>
        </p:nvGrpSpPr>
        <p:grpSpPr>
          <a:xfrm>
            <a:off x="12500927" y="3884839"/>
            <a:ext cx="840038" cy="587993"/>
            <a:chOff x="2235200" y="725488"/>
            <a:chExt cx="7724775" cy="5407025"/>
          </a:xfrm>
        </p:grpSpPr>
        <p:sp>
          <p:nvSpPr>
            <p:cNvPr id="7" name="Freeform 5">
              <a:extLst>
                <a:ext uri="{FF2B5EF4-FFF2-40B4-BE49-F238E27FC236}">
                  <a16:creationId xmlns:a16="http://schemas.microsoft.com/office/drawing/2014/main" id="{672B0250-6F20-48D4-8F9C-F787A2C551DD}"/>
                </a:ext>
              </a:extLst>
            </p:cNvPr>
            <p:cNvSpPr>
              <a:spLocks/>
            </p:cNvSpPr>
            <p:nvPr/>
          </p:nvSpPr>
          <p:spPr bwMode="auto">
            <a:xfrm>
              <a:off x="2235200" y="725488"/>
              <a:ext cx="7724775" cy="5407025"/>
            </a:xfrm>
            <a:custGeom>
              <a:avLst/>
              <a:gdLst>
                <a:gd name="T0" fmla="*/ 2006 w 2050"/>
                <a:gd name="T1" fmla="*/ 224 h 1434"/>
                <a:gd name="T2" fmla="*/ 1825 w 2050"/>
                <a:gd name="T3" fmla="*/ 44 h 1434"/>
                <a:gd name="T4" fmla="*/ 1024 w 2050"/>
                <a:gd name="T5" fmla="*/ 0 h 1434"/>
                <a:gd name="T6" fmla="*/ 223 w 2050"/>
                <a:gd name="T7" fmla="*/ 42 h 1434"/>
                <a:gd name="T8" fmla="*/ 42 w 2050"/>
                <a:gd name="T9" fmla="*/ 224 h 1434"/>
                <a:gd name="T10" fmla="*/ 0 w 2050"/>
                <a:gd name="T11" fmla="*/ 717 h 1434"/>
                <a:gd name="T12" fmla="*/ 42 w 2050"/>
                <a:gd name="T13" fmla="*/ 1210 h 1434"/>
                <a:gd name="T14" fmla="*/ 223 w 2050"/>
                <a:gd name="T15" fmla="*/ 1390 h 1434"/>
                <a:gd name="T16" fmla="*/ 1024 w 2050"/>
                <a:gd name="T17" fmla="*/ 1434 h 1434"/>
                <a:gd name="T18" fmla="*/ 1825 w 2050"/>
                <a:gd name="T19" fmla="*/ 1392 h 1434"/>
                <a:gd name="T20" fmla="*/ 2006 w 2050"/>
                <a:gd name="T21" fmla="*/ 1211 h 1434"/>
                <a:gd name="T22" fmla="*/ 2048 w 2050"/>
                <a:gd name="T23" fmla="*/ 719 h 1434"/>
                <a:gd name="T24" fmla="*/ 2006 w 2050"/>
                <a:gd name="T25" fmla="*/ 22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0" h="1434">
                  <a:moveTo>
                    <a:pt x="2006" y="224"/>
                  </a:moveTo>
                  <a:cubicBezTo>
                    <a:pt x="1982" y="137"/>
                    <a:pt x="1913" y="67"/>
                    <a:pt x="1825" y="44"/>
                  </a:cubicBezTo>
                  <a:cubicBezTo>
                    <a:pt x="1665" y="0"/>
                    <a:pt x="1024" y="0"/>
                    <a:pt x="1024" y="0"/>
                  </a:cubicBezTo>
                  <a:cubicBezTo>
                    <a:pt x="1024" y="0"/>
                    <a:pt x="383" y="0"/>
                    <a:pt x="223" y="42"/>
                  </a:cubicBezTo>
                  <a:cubicBezTo>
                    <a:pt x="137" y="66"/>
                    <a:pt x="66" y="137"/>
                    <a:pt x="42" y="224"/>
                  </a:cubicBezTo>
                  <a:cubicBezTo>
                    <a:pt x="0" y="385"/>
                    <a:pt x="0" y="717"/>
                    <a:pt x="0" y="717"/>
                  </a:cubicBezTo>
                  <a:cubicBezTo>
                    <a:pt x="0" y="717"/>
                    <a:pt x="0" y="1051"/>
                    <a:pt x="42" y="1210"/>
                  </a:cubicBezTo>
                  <a:cubicBezTo>
                    <a:pt x="66" y="1297"/>
                    <a:pt x="135" y="1366"/>
                    <a:pt x="223" y="1390"/>
                  </a:cubicBezTo>
                  <a:cubicBezTo>
                    <a:pt x="385" y="1434"/>
                    <a:pt x="1024" y="1434"/>
                    <a:pt x="1024" y="1434"/>
                  </a:cubicBezTo>
                  <a:cubicBezTo>
                    <a:pt x="1024" y="1434"/>
                    <a:pt x="1665" y="1434"/>
                    <a:pt x="1825" y="1392"/>
                  </a:cubicBezTo>
                  <a:cubicBezTo>
                    <a:pt x="1913" y="1368"/>
                    <a:pt x="1982" y="1299"/>
                    <a:pt x="2006" y="1211"/>
                  </a:cubicBezTo>
                  <a:cubicBezTo>
                    <a:pt x="2048" y="1051"/>
                    <a:pt x="2048" y="719"/>
                    <a:pt x="2048" y="719"/>
                  </a:cubicBezTo>
                  <a:cubicBezTo>
                    <a:pt x="2048" y="719"/>
                    <a:pt x="2050" y="385"/>
                    <a:pt x="2006" y="22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6">
              <a:extLst>
                <a:ext uri="{FF2B5EF4-FFF2-40B4-BE49-F238E27FC236}">
                  <a16:creationId xmlns:a16="http://schemas.microsoft.com/office/drawing/2014/main" id="{14A1021A-223F-4CAD-AADC-717049A6FAA9}"/>
                </a:ext>
              </a:extLst>
            </p:cNvPr>
            <p:cNvSpPr>
              <a:spLocks/>
            </p:cNvSpPr>
            <p:nvPr/>
          </p:nvSpPr>
          <p:spPr bwMode="auto">
            <a:xfrm>
              <a:off x="5326063" y="2271713"/>
              <a:ext cx="2008188" cy="2314575"/>
            </a:xfrm>
            <a:custGeom>
              <a:avLst/>
              <a:gdLst>
                <a:gd name="T0" fmla="*/ 0 w 1265"/>
                <a:gd name="T1" fmla="*/ 1458 h 1458"/>
                <a:gd name="T2" fmla="*/ 1265 w 1265"/>
                <a:gd name="T3" fmla="*/ 729 h 1458"/>
                <a:gd name="T4" fmla="*/ 0 w 1265"/>
                <a:gd name="T5" fmla="*/ 0 h 1458"/>
                <a:gd name="T6" fmla="*/ 0 w 1265"/>
                <a:gd name="T7" fmla="*/ 1458 h 1458"/>
              </a:gdLst>
              <a:ahLst/>
              <a:cxnLst>
                <a:cxn ang="0">
                  <a:pos x="T0" y="T1"/>
                </a:cxn>
                <a:cxn ang="0">
                  <a:pos x="T2" y="T3"/>
                </a:cxn>
                <a:cxn ang="0">
                  <a:pos x="T4" y="T5"/>
                </a:cxn>
                <a:cxn ang="0">
                  <a:pos x="T6" y="T7"/>
                </a:cxn>
              </a:cxnLst>
              <a:rect l="0" t="0" r="r" b="b"/>
              <a:pathLst>
                <a:path w="1265" h="1458">
                  <a:moveTo>
                    <a:pt x="0" y="1458"/>
                  </a:moveTo>
                  <a:lnTo>
                    <a:pt x="1265" y="729"/>
                  </a:lnTo>
                  <a:lnTo>
                    <a:pt x="0" y="0"/>
                  </a:lnTo>
                  <a:lnTo>
                    <a:pt x="0" y="14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14" name="Freeform 10">
            <a:extLst>
              <a:ext uri="{FF2B5EF4-FFF2-40B4-BE49-F238E27FC236}">
                <a16:creationId xmlns:a16="http://schemas.microsoft.com/office/drawing/2014/main" id="{64C04599-3192-4469-8985-5E6ADDC1330D}"/>
              </a:ext>
            </a:extLst>
          </p:cNvPr>
          <p:cNvSpPr>
            <a:spLocks/>
          </p:cNvSpPr>
          <p:nvPr/>
        </p:nvSpPr>
        <p:spPr bwMode="auto">
          <a:xfrm>
            <a:off x="7409639" y="3806325"/>
            <a:ext cx="894591" cy="727152"/>
          </a:xfrm>
          <a:custGeom>
            <a:avLst/>
            <a:gdLst>
              <a:gd name="T0" fmla="*/ 2048 w 2048"/>
              <a:gd name="T1" fmla="*/ 197 h 1664"/>
              <a:gd name="T2" fmla="*/ 1806 w 2048"/>
              <a:gd name="T3" fmla="*/ 263 h 1664"/>
              <a:gd name="T4" fmla="*/ 1991 w 2048"/>
              <a:gd name="T5" fmla="*/ 31 h 1664"/>
              <a:gd name="T6" fmla="*/ 1725 w 2048"/>
              <a:gd name="T7" fmla="*/ 133 h 1664"/>
              <a:gd name="T8" fmla="*/ 1418 w 2048"/>
              <a:gd name="T9" fmla="*/ 0 h 1664"/>
              <a:gd name="T10" fmla="*/ 998 w 2048"/>
              <a:gd name="T11" fmla="*/ 420 h 1664"/>
              <a:gd name="T12" fmla="*/ 1008 w 2048"/>
              <a:gd name="T13" fmla="*/ 516 h 1664"/>
              <a:gd name="T14" fmla="*/ 143 w 2048"/>
              <a:gd name="T15" fmla="*/ 77 h 1664"/>
              <a:gd name="T16" fmla="*/ 85 w 2048"/>
              <a:gd name="T17" fmla="*/ 289 h 1664"/>
              <a:gd name="T18" fmla="*/ 272 w 2048"/>
              <a:gd name="T19" fmla="*/ 638 h 1664"/>
              <a:gd name="T20" fmla="*/ 82 w 2048"/>
              <a:gd name="T21" fmla="*/ 586 h 1664"/>
              <a:gd name="T22" fmla="*/ 82 w 2048"/>
              <a:gd name="T23" fmla="*/ 591 h 1664"/>
              <a:gd name="T24" fmla="*/ 418 w 2048"/>
              <a:gd name="T25" fmla="*/ 1003 h 1664"/>
              <a:gd name="T26" fmla="*/ 308 w 2048"/>
              <a:gd name="T27" fmla="*/ 1017 h 1664"/>
              <a:gd name="T28" fmla="*/ 229 w 2048"/>
              <a:gd name="T29" fmla="*/ 1010 h 1664"/>
              <a:gd name="T30" fmla="*/ 621 w 2048"/>
              <a:gd name="T31" fmla="*/ 1302 h 1664"/>
              <a:gd name="T32" fmla="*/ 100 w 2048"/>
              <a:gd name="T33" fmla="*/ 1481 h 1664"/>
              <a:gd name="T34" fmla="*/ 0 w 2048"/>
              <a:gd name="T35" fmla="*/ 1476 h 1664"/>
              <a:gd name="T36" fmla="*/ 644 w 2048"/>
              <a:gd name="T37" fmla="*/ 1664 h 1664"/>
              <a:gd name="T38" fmla="*/ 1839 w 2048"/>
              <a:gd name="T39" fmla="*/ 469 h 1664"/>
              <a:gd name="T40" fmla="*/ 1838 w 2048"/>
              <a:gd name="T41" fmla="*/ 415 h 1664"/>
              <a:gd name="T42" fmla="*/ 2048 w 2048"/>
              <a:gd name="T43" fmla="*/ 197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8" h="1664">
                <a:moveTo>
                  <a:pt x="2048" y="197"/>
                </a:moveTo>
                <a:cubicBezTo>
                  <a:pt x="1972" y="230"/>
                  <a:pt x="1891" y="253"/>
                  <a:pt x="1806" y="263"/>
                </a:cubicBezTo>
                <a:cubicBezTo>
                  <a:pt x="1893" y="211"/>
                  <a:pt x="1960" y="130"/>
                  <a:pt x="1991" y="31"/>
                </a:cubicBezTo>
                <a:cubicBezTo>
                  <a:pt x="1910" y="80"/>
                  <a:pt x="1820" y="114"/>
                  <a:pt x="1725" y="133"/>
                </a:cubicBezTo>
                <a:cubicBezTo>
                  <a:pt x="1647" y="51"/>
                  <a:pt x="1538" y="0"/>
                  <a:pt x="1418" y="0"/>
                </a:cubicBezTo>
                <a:cubicBezTo>
                  <a:pt x="1185" y="0"/>
                  <a:pt x="998" y="189"/>
                  <a:pt x="998" y="420"/>
                </a:cubicBezTo>
                <a:cubicBezTo>
                  <a:pt x="998" y="453"/>
                  <a:pt x="1001" y="485"/>
                  <a:pt x="1008" y="516"/>
                </a:cubicBezTo>
                <a:cubicBezTo>
                  <a:pt x="659" y="499"/>
                  <a:pt x="350" y="331"/>
                  <a:pt x="143" y="77"/>
                </a:cubicBezTo>
                <a:cubicBezTo>
                  <a:pt x="106" y="139"/>
                  <a:pt x="85" y="211"/>
                  <a:pt x="85" y="289"/>
                </a:cubicBezTo>
                <a:cubicBezTo>
                  <a:pt x="85" y="434"/>
                  <a:pt x="160" y="563"/>
                  <a:pt x="272" y="638"/>
                </a:cubicBezTo>
                <a:cubicBezTo>
                  <a:pt x="204" y="636"/>
                  <a:pt x="138" y="617"/>
                  <a:pt x="82" y="586"/>
                </a:cubicBezTo>
                <a:cubicBezTo>
                  <a:pt x="82" y="587"/>
                  <a:pt x="82" y="589"/>
                  <a:pt x="82" y="591"/>
                </a:cubicBezTo>
                <a:cubicBezTo>
                  <a:pt x="82" y="795"/>
                  <a:pt x="227" y="964"/>
                  <a:pt x="418" y="1003"/>
                </a:cubicBezTo>
                <a:cubicBezTo>
                  <a:pt x="384" y="1012"/>
                  <a:pt x="347" y="1017"/>
                  <a:pt x="308" y="1017"/>
                </a:cubicBezTo>
                <a:cubicBezTo>
                  <a:pt x="281" y="1017"/>
                  <a:pt x="254" y="1015"/>
                  <a:pt x="229" y="1010"/>
                </a:cubicBezTo>
                <a:cubicBezTo>
                  <a:pt x="283" y="1176"/>
                  <a:pt x="438" y="1298"/>
                  <a:pt x="621" y="1302"/>
                </a:cubicBezTo>
                <a:cubicBezTo>
                  <a:pt x="478" y="1414"/>
                  <a:pt x="297" y="1481"/>
                  <a:pt x="100" y="1481"/>
                </a:cubicBezTo>
                <a:cubicBezTo>
                  <a:pt x="66" y="1481"/>
                  <a:pt x="33" y="1480"/>
                  <a:pt x="0" y="1476"/>
                </a:cubicBezTo>
                <a:cubicBezTo>
                  <a:pt x="186" y="1596"/>
                  <a:pt x="406" y="1664"/>
                  <a:pt x="644" y="1664"/>
                </a:cubicBezTo>
                <a:cubicBezTo>
                  <a:pt x="1417" y="1664"/>
                  <a:pt x="1839" y="1024"/>
                  <a:pt x="1839" y="469"/>
                </a:cubicBezTo>
                <a:cubicBezTo>
                  <a:pt x="1839" y="451"/>
                  <a:pt x="1838" y="433"/>
                  <a:pt x="1838" y="415"/>
                </a:cubicBezTo>
                <a:cubicBezTo>
                  <a:pt x="1921" y="356"/>
                  <a:pt x="1991" y="282"/>
                  <a:pt x="2048" y="197"/>
                </a:cubicBezTo>
                <a:close/>
              </a:path>
            </a:pathLst>
          </a:cu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68" name="Group 67">
            <a:extLst>
              <a:ext uri="{FF2B5EF4-FFF2-40B4-BE49-F238E27FC236}">
                <a16:creationId xmlns:a16="http://schemas.microsoft.com/office/drawing/2014/main" id="{BD823B5C-6E12-4100-A62C-25A205C27A96}"/>
              </a:ext>
            </a:extLst>
          </p:cNvPr>
          <p:cNvGrpSpPr/>
          <p:nvPr/>
        </p:nvGrpSpPr>
        <p:grpSpPr>
          <a:xfrm>
            <a:off x="10030223" y="3785561"/>
            <a:ext cx="732497" cy="732497"/>
            <a:chOff x="2667000" y="3175"/>
            <a:chExt cx="6854825" cy="6854825"/>
          </a:xfrm>
        </p:grpSpPr>
        <p:sp>
          <p:nvSpPr>
            <p:cNvPr id="65" name="Freeform 23">
              <a:extLst>
                <a:ext uri="{FF2B5EF4-FFF2-40B4-BE49-F238E27FC236}">
                  <a16:creationId xmlns:a16="http://schemas.microsoft.com/office/drawing/2014/main" id="{40FC3EE5-A4D6-4CB7-A634-30F7C7A6CEA4}"/>
                </a:ext>
              </a:extLst>
            </p:cNvPr>
            <p:cNvSpPr>
              <a:spLocks/>
            </p:cNvSpPr>
            <p:nvPr/>
          </p:nvSpPr>
          <p:spPr bwMode="auto">
            <a:xfrm>
              <a:off x="5089525" y="2165350"/>
              <a:ext cx="4432300" cy="4692650"/>
            </a:xfrm>
            <a:custGeom>
              <a:avLst/>
              <a:gdLst>
                <a:gd name="T0" fmla="*/ 1323 w 1324"/>
                <a:gd name="T1" fmla="*/ 1402 h 1402"/>
                <a:gd name="T2" fmla="*/ 1323 w 1324"/>
                <a:gd name="T3" fmla="*/ 1402 h 1402"/>
                <a:gd name="T4" fmla="*/ 1324 w 1324"/>
                <a:gd name="T5" fmla="*/ 1402 h 1402"/>
                <a:gd name="T6" fmla="*/ 1324 w 1324"/>
                <a:gd name="T7" fmla="*/ 651 h 1402"/>
                <a:gd name="T8" fmla="*/ 815 w 1324"/>
                <a:gd name="T9" fmla="*/ 0 h 1402"/>
                <a:gd name="T10" fmla="*/ 414 w 1324"/>
                <a:gd name="T11" fmla="*/ 221 h 1402"/>
                <a:gd name="T12" fmla="*/ 408 w 1324"/>
                <a:gd name="T13" fmla="*/ 221 h 1402"/>
                <a:gd name="T14" fmla="*/ 408 w 1324"/>
                <a:gd name="T15" fmla="*/ 35 h 1402"/>
                <a:gd name="T16" fmla="*/ 0 w 1324"/>
                <a:gd name="T17" fmla="*/ 35 h 1402"/>
                <a:gd name="T18" fmla="*/ 0 w 1324"/>
                <a:gd name="T19" fmla="*/ 1402 h 1402"/>
                <a:gd name="T20" fmla="*/ 425 w 1324"/>
                <a:gd name="T21" fmla="*/ 1402 h 1402"/>
                <a:gd name="T22" fmla="*/ 425 w 1324"/>
                <a:gd name="T23" fmla="*/ 725 h 1402"/>
                <a:gd name="T24" fmla="*/ 679 w 1324"/>
                <a:gd name="T25" fmla="*/ 374 h 1402"/>
                <a:gd name="T26" fmla="*/ 900 w 1324"/>
                <a:gd name="T27" fmla="*/ 736 h 1402"/>
                <a:gd name="T28" fmla="*/ 900 w 1324"/>
                <a:gd name="T29" fmla="*/ 1402 h 1402"/>
                <a:gd name="T30" fmla="*/ 1323 w 1324"/>
                <a:gd name="T31" fmla="*/ 1402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1402">
                  <a:moveTo>
                    <a:pt x="1323" y="1402"/>
                  </a:moveTo>
                  <a:cubicBezTo>
                    <a:pt x="1323" y="1402"/>
                    <a:pt x="1323" y="1402"/>
                    <a:pt x="1323" y="1402"/>
                  </a:cubicBezTo>
                  <a:cubicBezTo>
                    <a:pt x="1324" y="1402"/>
                    <a:pt x="1324" y="1402"/>
                    <a:pt x="1324" y="1402"/>
                  </a:cubicBezTo>
                  <a:cubicBezTo>
                    <a:pt x="1324" y="651"/>
                    <a:pt x="1324" y="651"/>
                    <a:pt x="1324" y="651"/>
                  </a:cubicBezTo>
                  <a:cubicBezTo>
                    <a:pt x="1324" y="283"/>
                    <a:pt x="1245" y="0"/>
                    <a:pt x="815" y="0"/>
                  </a:cubicBezTo>
                  <a:cubicBezTo>
                    <a:pt x="609" y="0"/>
                    <a:pt x="470" y="114"/>
                    <a:pt x="414" y="221"/>
                  </a:cubicBezTo>
                  <a:cubicBezTo>
                    <a:pt x="408" y="221"/>
                    <a:pt x="408" y="221"/>
                    <a:pt x="408" y="221"/>
                  </a:cubicBezTo>
                  <a:cubicBezTo>
                    <a:pt x="408" y="35"/>
                    <a:pt x="408" y="35"/>
                    <a:pt x="408" y="35"/>
                  </a:cubicBezTo>
                  <a:cubicBezTo>
                    <a:pt x="0" y="35"/>
                    <a:pt x="0" y="35"/>
                    <a:pt x="0" y="35"/>
                  </a:cubicBezTo>
                  <a:cubicBezTo>
                    <a:pt x="0" y="1402"/>
                    <a:pt x="0" y="1402"/>
                    <a:pt x="0" y="1402"/>
                  </a:cubicBezTo>
                  <a:cubicBezTo>
                    <a:pt x="425" y="1402"/>
                    <a:pt x="425" y="1402"/>
                    <a:pt x="425" y="1402"/>
                  </a:cubicBezTo>
                  <a:cubicBezTo>
                    <a:pt x="425" y="725"/>
                    <a:pt x="425" y="725"/>
                    <a:pt x="425" y="725"/>
                  </a:cubicBezTo>
                  <a:cubicBezTo>
                    <a:pt x="425" y="547"/>
                    <a:pt x="458" y="374"/>
                    <a:pt x="679" y="374"/>
                  </a:cubicBezTo>
                  <a:cubicBezTo>
                    <a:pt x="897" y="374"/>
                    <a:pt x="900" y="578"/>
                    <a:pt x="900" y="736"/>
                  </a:cubicBezTo>
                  <a:cubicBezTo>
                    <a:pt x="900" y="1402"/>
                    <a:pt x="900" y="1402"/>
                    <a:pt x="900" y="1402"/>
                  </a:cubicBezTo>
                  <a:lnTo>
                    <a:pt x="1323" y="1402"/>
                  </a:lnTo>
                  <a:close/>
                </a:path>
              </a:pathLst>
            </a:cu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sp>
          <p:nvSpPr>
            <p:cNvPr id="66" name="Rectangle 24">
              <a:extLst>
                <a:ext uri="{FF2B5EF4-FFF2-40B4-BE49-F238E27FC236}">
                  <a16:creationId xmlns:a16="http://schemas.microsoft.com/office/drawing/2014/main" id="{ACA64EFF-FC6D-453A-9B7D-88E12D508D78}"/>
                </a:ext>
              </a:extLst>
            </p:cNvPr>
            <p:cNvSpPr>
              <a:spLocks noChangeArrowheads="1"/>
            </p:cNvSpPr>
            <p:nvPr/>
          </p:nvSpPr>
          <p:spPr bwMode="auto">
            <a:xfrm>
              <a:off x="2781300" y="2282825"/>
              <a:ext cx="1419225" cy="4575175"/>
            </a:xfrm>
            <a:prstGeom prst="rect">
              <a:avLst/>
            </a:prstGeom>
            <a:solidFill>
              <a:srgbClr val="0077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sp>
          <p:nvSpPr>
            <p:cNvPr id="67" name="Oval 25">
              <a:extLst>
                <a:ext uri="{FF2B5EF4-FFF2-40B4-BE49-F238E27FC236}">
                  <a16:creationId xmlns:a16="http://schemas.microsoft.com/office/drawing/2014/main" id="{24EE8E2B-BD41-4FAF-927F-365E0593DFC5}"/>
                </a:ext>
              </a:extLst>
            </p:cNvPr>
            <p:cNvSpPr>
              <a:spLocks noChangeArrowheads="1"/>
            </p:cNvSpPr>
            <p:nvPr/>
          </p:nvSpPr>
          <p:spPr bwMode="auto">
            <a:xfrm>
              <a:off x="2667000" y="3175"/>
              <a:ext cx="1646238" cy="1654175"/>
            </a:xfrm>
            <a:prstGeom prst="ellipse">
              <a:avLst/>
            </a:pr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reeform 1311">
            <a:extLst>
              <a:ext uri="{FF2B5EF4-FFF2-40B4-BE49-F238E27FC236}">
                <a16:creationId xmlns:a16="http://schemas.microsoft.com/office/drawing/2014/main" id="{AC969745-CCD0-CACE-49CD-439CA4B7C4AE}"/>
              </a:ext>
            </a:extLst>
          </p:cNvPr>
          <p:cNvSpPr>
            <a:spLocks noEditPoints="1"/>
          </p:cNvSpPr>
          <p:nvPr/>
        </p:nvSpPr>
        <p:spPr bwMode="auto">
          <a:xfrm>
            <a:off x="4845467" y="3907601"/>
            <a:ext cx="991172" cy="668465"/>
          </a:xfrm>
          <a:custGeom>
            <a:avLst/>
            <a:gdLst>
              <a:gd name="T0" fmla="*/ 160 w 160"/>
              <a:gd name="T1" fmla="*/ 3 h 107"/>
              <a:gd name="T2" fmla="*/ 160 w 160"/>
              <a:gd name="T3" fmla="*/ 2 h 107"/>
              <a:gd name="T4" fmla="*/ 160 w 160"/>
              <a:gd name="T5" fmla="*/ 1 h 107"/>
              <a:gd name="T6" fmla="*/ 160 w 160"/>
              <a:gd name="T7" fmla="*/ 1 h 107"/>
              <a:gd name="T8" fmla="*/ 159 w 160"/>
              <a:gd name="T9" fmla="*/ 1 h 107"/>
              <a:gd name="T10" fmla="*/ 158 w 160"/>
              <a:gd name="T11" fmla="*/ 0 h 107"/>
              <a:gd name="T12" fmla="*/ 157 w 160"/>
              <a:gd name="T13" fmla="*/ 0 h 107"/>
              <a:gd name="T14" fmla="*/ 157 w 160"/>
              <a:gd name="T15" fmla="*/ 0 h 107"/>
              <a:gd name="T16" fmla="*/ 0 w 160"/>
              <a:gd name="T17" fmla="*/ 34 h 107"/>
              <a:gd name="T18" fmla="*/ 46 w 160"/>
              <a:gd name="T19" fmla="*/ 60 h 107"/>
              <a:gd name="T20" fmla="*/ 53 w 160"/>
              <a:gd name="T21" fmla="*/ 104 h 107"/>
              <a:gd name="T22" fmla="*/ 54 w 160"/>
              <a:gd name="T23" fmla="*/ 104 h 107"/>
              <a:gd name="T24" fmla="*/ 54 w 160"/>
              <a:gd name="T25" fmla="*/ 105 h 107"/>
              <a:gd name="T26" fmla="*/ 54 w 160"/>
              <a:gd name="T27" fmla="*/ 106 h 107"/>
              <a:gd name="T28" fmla="*/ 55 w 160"/>
              <a:gd name="T29" fmla="*/ 106 h 107"/>
              <a:gd name="T30" fmla="*/ 55 w 160"/>
              <a:gd name="T31" fmla="*/ 106 h 107"/>
              <a:gd name="T32" fmla="*/ 56 w 160"/>
              <a:gd name="T33" fmla="*/ 107 h 107"/>
              <a:gd name="T34" fmla="*/ 56 w 160"/>
              <a:gd name="T35" fmla="*/ 107 h 107"/>
              <a:gd name="T36" fmla="*/ 56 w 160"/>
              <a:gd name="T37" fmla="*/ 107 h 107"/>
              <a:gd name="T38" fmla="*/ 58 w 160"/>
              <a:gd name="T39" fmla="*/ 106 h 107"/>
              <a:gd name="T40" fmla="*/ 119 w 160"/>
              <a:gd name="T41" fmla="*/ 106 h 107"/>
              <a:gd name="T42" fmla="*/ 121 w 160"/>
              <a:gd name="T43" fmla="*/ 106 h 107"/>
              <a:gd name="T44" fmla="*/ 160 w 160"/>
              <a:gd name="T45" fmla="*/ 4 h 107"/>
              <a:gd name="T46" fmla="*/ 160 w 160"/>
              <a:gd name="T47" fmla="*/ 3 h 107"/>
              <a:gd name="T48" fmla="*/ 129 w 160"/>
              <a:gd name="T49" fmla="*/ 20 h 107"/>
              <a:gd name="T50" fmla="*/ 65 w 160"/>
              <a:gd name="T51" fmla="*/ 67 h 107"/>
              <a:gd name="T52" fmla="*/ 65 w 160"/>
              <a:gd name="T53" fmla="*/ 68 h 107"/>
              <a:gd name="T54" fmla="*/ 64 w 160"/>
              <a:gd name="T55" fmla="*/ 68 h 107"/>
              <a:gd name="T56" fmla="*/ 64 w 160"/>
              <a:gd name="T57" fmla="*/ 68 h 107"/>
              <a:gd name="T58" fmla="*/ 51 w 160"/>
              <a:gd name="T59" fmla="*/ 60 h 107"/>
              <a:gd name="T60" fmla="*/ 61 w 160"/>
              <a:gd name="T61" fmla="*/ 97 h 107"/>
              <a:gd name="T62" fmla="*/ 80 w 160"/>
              <a:gd name="T63" fmla="*/ 81 h 107"/>
              <a:gd name="T64" fmla="*/ 72 w 160"/>
              <a:gd name="T65" fmla="*/ 90 h 107"/>
              <a:gd name="T66" fmla="*/ 139 w 160"/>
              <a:gd name="T67" fmla="*/ 9 h 107"/>
              <a:gd name="T68" fmla="*/ 10 w 160"/>
              <a:gd name="T69" fmla="*/ 36 h 107"/>
              <a:gd name="T70" fmla="*/ 119 w 160"/>
              <a:gd name="T71" fmla="*/ 100 h 107"/>
              <a:gd name="T72" fmla="*/ 71 w 160"/>
              <a:gd name="T73" fmla="*/ 69 h 107"/>
              <a:gd name="T74" fmla="*/ 119 w 160"/>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chemeClr val="accent5"/>
          </a:solidFill>
          <a:ln>
            <a:noFill/>
          </a:ln>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sp>
        <p:nvSpPr>
          <p:cNvPr id="4" name="Freeform 42">
            <a:extLst>
              <a:ext uri="{FF2B5EF4-FFF2-40B4-BE49-F238E27FC236}">
                <a16:creationId xmlns:a16="http://schemas.microsoft.com/office/drawing/2014/main" id="{E9278313-9295-AA69-81A2-7D09B6BE2FEE}"/>
              </a:ext>
            </a:extLst>
          </p:cNvPr>
          <p:cNvSpPr>
            <a:spLocks noEditPoints="1"/>
          </p:cNvSpPr>
          <p:nvPr/>
        </p:nvSpPr>
        <p:spPr bwMode="auto">
          <a:xfrm>
            <a:off x="2168986" y="3849783"/>
            <a:ext cx="900113" cy="726282"/>
          </a:xfrm>
          <a:custGeom>
            <a:avLst/>
            <a:gdLst>
              <a:gd name="T0" fmla="*/ 3 w 160"/>
              <a:gd name="T1" fmla="*/ 0 h 128"/>
              <a:gd name="T2" fmla="*/ 0 w 160"/>
              <a:gd name="T3" fmla="*/ 104 h 128"/>
              <a:gd name="T4" fmla="*/ 72 w 160"/>
              <a:gd name="T5" fmla="*/ 107 h 128"/>
              <a:gd name="T6" fmla="*/ 59 w 160"/>
              <a:gd name="T7" fmla="*/ 115 h 128"/>
              <a:gd name="T8" fmla="*/ 101 w 160"/>
              <a:gd name="T9" fmla="*/ 128 h 128"/>
              <a:gd name="T10" fmla="*/ 88 w 160"/>
              <a:gd name="T11" fmla="*/ 115 h 128"/>
              <a:gd name="T12" fmla="*/ 157 w 160"/>
              <a:gd name="T13" fmla="*/ 107 h 128"/>
              <a:gd name="T14" fmla="*/ 160 w 160"/>
              <a:gd name="T15" fmla="*/ 3 h 128"/>
              <a:gd name="T16" fmla="*/ 96 w 160"/>
              <a:gd name="T17" fmla="*/ 120 h 128"/>
              <a:gd name="T18" fmla="*/ 64 w 160"/>
              <a:gd name="T19" fmla="*/ 123 h 128"/>
              <a:gd name="T20" fmla="*/ 77 w 160"/>
              <a:gd name="T21" fmla="*/ 120 h 128"/>
              <a:gd name="T22" fmla="*/ 83 w 160"/>
              <a:gd name="T23" fmla="*/ 107 h 128"/>
              <a:gd name="T24" fmla="*/ 96 w 160"/>
              <a:gd name="T25" fmla="*/ 120 h 128"/>
              <a:gd name="T26" fmla="*/ 88 w 160"/>
              <a:gd name="T27" fmla="*/ 101 h 128"/>
              <a:gd name="T28" fmla="*/ 5 w 160"/>
              <a:gd name="T29" fmla="*/ 101 h 128"/>
              <a:gd name="T30" fmla="*/ 155 w 160"/>
              <a:gd name="T31" fmla="*/ 5 h 128"/>
              <a:gd name="T32" fmla="*/ 147 w 160"/>
              <a:gd name="T33" fmla="*/ 75 h 128"/>
              <a:gd name="T34" fmla="*/ 113 w 160"/>
              <a:gd name="T35" fmla="*/ 74 h 128"/>
              <a:gd name="T36" fmla="*/ 97 w 160"/>
              <a:gd name="T37" fmla="*/ 64 h 128"/>
              <a:gd name="T38" fmla="*/ 94 w 160"/>
              <a:gd name="T39" fmla="*/ 63 h 128"/>
              <a:gd name="T40" fmla="*/ 93 w 160"/>
              <a:gd name="T41" fmla="*/ 60 h 128"/>
              <a:gd name="T42" fmla="*/ 97 w 160"/>
              <a:gd name="T43" fmla="*/ 57 h 128"/>
              <a:gd name="T44" fmla="*/ 107 w 160"/>
              <a:gd name="T45" fmla="*/ 42 h 128"/>
              <a:gd name="T46" fmla="*/ 105 w 160"/>
              <a:gd name="T47" fmla="*/ 33 h 128"/>
              <a:gd name="T48" fmla="*/ 104 w 160"/>
              <a:gd name="T49" fmla="*/ 27 h 128"/>
              <a:gd name="T50" fmla="*/ 61 w 160"/>
              <a:gd name="T51" fmla="*/ 27 h 128"/>
              <a:gd name="T52" fmla="*/ 60 w 160"/>
              <a:gd name="T53" fmla="*/ 33 h 128"/>
              <a:gd name="T54" fmla="*/ 59 w 160"/>
              <a:gd name="T55" fmla="*/ 42 h 128"/>
              <a:gd name="T56" fmla="*/ 72 w 160"/>
              <a:gd name="T57" fmla="*/ 59 h 128"/>
              <a:gd name="T58" fmla="*/ 68 w 160"/>
              <a:gd name="T59" fmla="*/ 64 h 128"/>
              <a:gd name="T60" fmla="*/ 54 w 160"/>
              <a:gd name="T61" fmla="*/ 72 h 128"/>
              <a:gd name="T62" fmla="*/ 51 w 160"/>
              <a:gd name="T63" fmla="*/ 75 h 128"/>
              <a:gd name="T64" fmla="*/ 37 w 160"/>
              <a:gd name="T65" fmla="*/ 93 h 128"/>
              <a:gd name="T66" fmla="*/ 147 w 160"/>
              <a:gd name="T67" fmla="*/ 75 h 128"/>
              <a:gd name="T68" fmla="*/ 71 w 160"/>
              <a:gd name="T69" fmla="*/ 69 h 128"/>
              <a:gd name="T70" fmla="*/ 77 w 160"/>
              <a:gd name="T71" fmla="*/ 55 h 128"/>
              <a:gd name="T72" fmla="*/ 67 w 160"/>
              <a:gd name="T73" fmla="*/ 45 h 128"/>
              <a:gd name="T74" fmla="*/ 66 w 160"/>
              <a:gd name="T75" fmla="*/ 44 h 128"/>
              <a:gd name="T76" fmla="*/ 64 w 160"/>
              <a:gd name="T77" fmla="*/ 36 h 128"/>
              <a:gd name="T78" fmla="*/ 67 w 160"/>
              <a:gd name="T79" fmla="*/ 29 h 128"/>
              <a:gd name="T80" fmla="*/ 83 w 160"/>
              <a:gd name="T81" fmla="*/ 13 h 128"/>
              <a:gd name="T82" fmla="*/ 99 w 160"/>
              <a:gd name="T83" fmla="*/ 29 h 128"/>
              <a:gd name="T84" fmla="*/ 101 w 160"/>
              <a:gd name="T85" fmla="*/ 42 h 128"/>
              <a:gd name="T86" fmla="*/ 98 w 160"/>
              <a:gd name="T87" fmla="*/ 44 h 128"/>
              <a:gd name="T88" fmla="*/ 93 w 160"/>
              <a:gd name="T89" fmla="*/ 54 h 128"/>
              <a:gd name="T90" fmla="*/ 89 w 160"/>
              <a:gd name="T91" fmla="*/ 57 h 128"/>
              <a:gd name="T92" fmla="*/ 88 w 160"/>
              <a:gd name="T93" fmla="*/ 64 h 128"/>
              <a:gd name="T94" fmla="*/ 95 w 160"/>
              <a:gd name="T95" fmla="*/ 69 h 128"/>
              <a:gd name="T96" fmla="*/ 61 w 160"/>
              <a:gd name="T97" fmla="*/ 75 h 128"/>
              <a:gd name="T98" fmla="*/ 141 w 160"/>
              <a:gd name="T99" fmla="*/ 88 h 128"/>
              <a:gd name="T100" fmla="*/ 43 w 160"/>
              <a:gd name="T101" fmla="*/ 80 h 128"/>
              <a:gd name="T102" fmla="*/ 111 w 160"/>
              <a:gd name="T103" fmla="*/ 80 h 128"/>
              <a:gd name="T104" fmla="*/ 141 w 160"/>
              <a:gd name="T105" fmla="*/ 88 h 128"/>
              <a:gd name="T106" fmla="*/ 131 w 160"/>
              <a:gd name="T107" fmla="*/ 11 h 128"/>
              <a:gd name="T108" fmla="*/ 147 w 160"/>
              <a:gd name="T109" fmla="*/ 27 h 128"/>
              <a:gd name="T110" fmla="*/ 141 w 160"/>
              <a:gd name="T111" fmla="*/ 21 h 128"/>
              <a:gd name="T112" fmla="*/ 136 w 160"/>
              <a:gd name="T113" fmla="*/ 16 h 128"/>
              <a:gd name="T114" fmla="*/ 141 w 160"/>
              <a:gd name="T115" fmla="*/ 21 h 128"/>
              <a:gd name="T116" fmla="*/ 13 w 160"/>
              <a:gd name="T117" fmla="*/ 75 h 128"/>
              <a:gd name="T118" fmla="*/ 32 w 160"/>
              <a:gd name="T119" fmla="*/ 93 h 128"/>
              <a:gd name="T120" fmla="*/ 27 w 160"/>
              <a:gd name="T121" fmla="*/ 88 h 128"/>
              <a:gd name="T122" fmla="*/ 19 w 160"/>
              <a:gd name="T123" fmla="*/ 80 h 128"/>
              <a:gd name="T124" fmla="*/ 27 w 160"/>
              <a:gd name="T125" fmla="*/ 8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 h="128">
                <a:moveTo>
                  <a:pt x="157" y="0"/>
                </a:moveTo>
                <a:cubicBezTo>
                  <a:pt x="3" y="0"/>
                  <a:pt x="3" y="0"/>
                  <a:pt x="3" y="0"/>
                </a:cubicBezTo>
                <a:cubicBezTo>
                  <a:pt x="1" y="0"/>
                  <a:pt x="0" y="1"/>
                  <a:pt x="0" y="3"/>
                </a:cubicBezTo>
                <a:cubicBezTo>
                  <a:pt x="0" y="104"/>
                  <a:pt x="0" y="104"/>
                  <a:pt x="0" y="104"/>
                </a:cubicBezTo>
                <a:cubicBezTo>
                  <a:pt x="0" y="105"/>
                  <a:pt x="1" y="107"/>
                  <a:pt x="3" y="107"/>
                </a:cubicBezTo>
                <a:cubicBezTo>
                  <a:pt x="72" y="107"/>
                  <a:pt x="72" y="107"/>
                  <a:pt x="72" y="107"/>
                </a:cubicBezTo>
                <a:cubicBezTo>
                  <a:pt x="72" y="115"/>
                  <a:pt x="72" y="115"/>
                  <a:pt x="72" y="115"/>
                </a:cubicBezTo>
                <a:cubicBezTo>
                  <a:pt x="59" y="115"/>
                  <a:pt x="59" y="115"/>
                  <a:pt x="59" y="115"/>
                </a:cubicBezTo>
                <a:cubicBezTo>
                  <a:pt x="59" y="128"/>
                  <a:pt x="59" y="128"/>
                  <a:pt x="59" y="128"/>
                </a:cubicBezTo>
                <a:cubicBezTo>
                  <a:pt x="101" y="128"/>
                  <a:pt x="101" y="128"/>
                  <a:pt x="101" y="128"/>
                </a:cubicBezTo>
                <a:cubicBezTo>
                  <a:pt x="101" y="115"/>
                  <a:pt x="101" y="115"/>
                  <a:pt x="101" y="115"/>
                </a:cubicBezTo>
                <a:cubicBezTo>
                  <a:pt x="88" y="115"/>
                  <a:pt x="88" y="115"/>
                  <a:pt x="88" y="115"/>
                </a:cubicBezTo>
                <a:cubicBezTo>
                  <a:pt x="88" y="107"/>
                  <a:pt x="88" y="107"/>
                  <a:pt x="88" y="107"/>
                </a:cubicBezTo>
                <a:cubicBezTo>
                  <a:pt x="157" y="107"/>
                  <a:pt x="157" y="107"/>
                  <a:pt x="157" y="107"/>
                </a:cubicBezTo>
                <a:cubicBezTo>
                  <a:pt x="159" y="107"/>
                  <a:pt x="160" y="105"/>
                  <a:pt x="160" y="104"/>
                </a:cubicBezTo>
                <a:cubicBezTo>
                  <a:pt x="160" y="3"/>
                  <a:pt x="160" y="3"/>
                  <a:pt x="160" y="3"/>
                </a:cubicBezTo>
                <a:cubicBezTo>
                  <a:pt x="160" y="1"/>
                  <a:pt x="159" y="0"/>
                  <a:pt x="157" y="0"/>
                </a:cubicBezTo>
                <a:close/>
                <a:moveTo>
                  <a:pt x="96" y="120"/>
                </a:moveTo>
                <a:cubicBezTo>
                  <a:pt x="96" y="123"/>
                  <a:pt x="96" y="123"/>
                  <a:pt x="96" y="123"/>
                </a:cubicBezTo>
                <a:cubicBezTo>
                  <a:pt x="64" y="123"/>
                  <a:pt x="64" y="123"/>
                  <a:pt x="64" y="123"/>
                </a:cubicBezTo>
                <a:cubicBezTo>
                  <a:pt x="64" y="120"/>
                  <a:pt x="64" y="120"/>
                  <a:pt x="64" y="120"/>
                </a:cubicBezTo>
                <a:cubicBezTo>
                  <a:pt x="77" y="120"/>
                  <a:pt x="77" y="120"/>
                  <a:pt x="77" y="120"/>
                </a:cubicBezTo>
                <a:cubicBezTo>
                  <a:pt x="77" y="107"/>
                  <a:pt x="77" y="107"/>
                  <a:pt x="77" y="107"/>
                </a:cubicBezTo>
                <a:cubicBezTo>
                  <a:pt x="83" y="107"/>
                  <a:pt x="83" y="107"/>
                  <a:pt x="83" y="107"/>
                </a:cubicBezTo>
                <a:cubicBezTo>
                  <a:pt x="83" y="120"/>
                  <a:pt x="83" y="120"/>
                  <a:pt x="83" y="120"/>
                </a:cubicBezTo>
                <a:lnTo>
                  <a:pt x="96" y="120"/>
                </a:lnTo>
                <a:close/>
                <a:moveTo>
                  <a:pt x="155" y="101"/>
                </a:moveTo>
                <a:cubicBezTo>
                  <a:pt x="88" y="101"/>
                  <a:pt x="88" y="101"/>
                  <a:pt x="88" y="101"/>
                </a:cubicBezTo>
                <a:cubicBezTo>
                  <a:pt x="72" y="101"/>
                  <a:pt x="72" y="101"/>
                  <a:pt x="72" y="101"/>
                </a:cubicBezTo>
                <a:cubicBezTo>
                  <a:pt x="5" y="101"/>
                  <a:pt x="5" y="101"/>
                  <a:pt x="5" y="101"/>
                </a:cubicBezTo>
                <a:cubicBezTo>
                  <a:pt x="5" y="5"/>
                  <a:pt x="5" y="5"/>
                  <a:pt x="5" y="5"/>
                </a:cubicBezTo>
                <a:cubicBezTo>
                  <a:pt x="155" y="5"/>
                  <a:pt x="155" y="5"/>
                  <a:pt x="155" y="5"/>
                </a:cubicBezTo>
                <a:lnTo>
                  <a:pt x="155" y="101"/>
                </a:lnTo>
                <a:close/>
                <a:moveTo>
                  <a:pt x="147" y="75"/>
                </a:moveTo>
                <a:cubicBezTo>
                  <a:pt x="113" y="75"/>
                  <a:pt x="113" y="75"/>
                  <a:pt x="113" y="75"/>
                </a:cubicBezTo>
                <a:cubicBezTo>
                  <a:pt x="113" y="74"/>
                  <a:pt x="113" y="74"/>
                  <a:pt x="113" y="74"/>
                </a:cubicBezTo>
                <a:cubicBezTo>
                  <a:pt x="112" y="74"/>
                  <a:pt x="111" y="73"/>
                  <a:pt x="110" y="72"/>
                </a:cubicBezTo>
                <a:cubicBezTo>
                  <a:pt x="97" y="64"/>
                  <a:pt x="97" y="64"/>
                  <a:pt x="97" y="64"/>
                </a:cubicBezTo>
                <a:cubicBezTo>
                  <a:pt x="97" y="64"/>
                  <a:pt x="97" y="64"/>
                  <a:pt x="97" y="64"/>
                </a:cubicBezTo>
                <a:cubicBezTo>
                  <a:pt x="96" y="64"/>
                  <a:pt x="95" y="64"/>
                  <a:pt x="94" y="63"/>
                </a:cubicBezTo>
                <a:cubicBezTo>
                  <a:pt x="94" y="63"/>
                  <a:pt x="94" y="63"/>
                  <a:pt x="93" y="63"/>
                </a:cubicBezTo>
                <a:cubicBezTo>
                  <a:pt x="93" y="60"/>
                  <a:pt x="93" y="60"/>
                  <a:pt x="93" y="60"/>
                </a:cubicBezTo>
                <a:cubicBezTo>
                  <a:pt x="93" y="60"/>
                  <a:pt x="94" y="60"/>
                  <a:pt x="94" y="59"/>
                </a:cubicBezTo>
                <a:cubicBezTo>
                  <a:pt x="96" y="58"/>
                  <a:pt x="96" y="58"/>
                  <a:pt x="97" y="57"/>
                </a:cubicBezTo>
                <a:cubicBezTo>
                  <a:pt x="99" y="54"/>
                  <a:pt x="101" y="51"/>
                  <a:pt x="102" y="48"/>
                </a:cubicBezTo>
                <a:cubicBezTo>
                  <a:pt x="104" y="47"/>
                  <a:pt x="107" y="45"/>
                  <a:pt x="107" y="42"/>
                </a:cubicBezTo>
                <a:cubicBezTo>
                  <a:pt x="107" y="36"/>
                  <a:pt x="107" y="36"/>
                  <a:pt x="107" y="36"/>
                </a:cubicBezTo>
                <a:cubicBezTo>
                  <a:pt x="107" y="35"/>
                  <a:pt x="106" y="34"/>
                  <a:pt x="105" y="33"/>
                </a:cubicBezTo>
                <a:cubicBezTo>
                  <a:pt x="105" y="32"/>
                  <a:pt x="104" y="31"/>
                  <a:pt x="104" y="29"/>
                </a:cubicBezTo>
                <a:cubicBezTo>
                  <a:pt x="104" y="27"/>
                  <a:pt x="104" y="27"/>
                  <a:pt x="104" y="27"/>
                </a:cubicBezTo>
                <a:cubicBezTo>
                  <a:pt x="104" y="20"/>
                  <a:pt x="99" y="8"/>
                  <a:pt x="83" y="8"/>
                </a:cubicBezTo>
                <a:cubicBezTo>
                  <a:pt x="66" y="8"/>
                  <a:pt x="62" y="20"/>
                  <a:pt x="61" y="27"/>
                </a:cubicBezTo>
                <a:cubicBezTo>
                  <a:pt x="61" y="29"/>
                  <a:pt x="61" y="29"/>
                  <a:pt x="61" y="29"/>
                </a:cubicBezTo>
                <a:cubicBezTo>
                  <a:pt x="61" y="31"/>
                  <a:pt x="61" y="32"/>
                  <a:pt x="60" y="33"/>
                </a:cubicBezTo>
                <a:cubicBezTo>
                  <a:pt x="59" y="34"/>
                  <a:pt x="59" y="35"/>
                  <a:pt x="59" y="36"/>
                </a:cubicBezTo>
                <a:cubicBezTo>
                  <a:pt x="59" y="42"/>
                  <a:pt x="59" y="42"/>
                  <a:pt x="59" y="42"/>
                </a:cubicBezTo>
                <a:cubicBezTo>
                  <a:pt x="59" y="45"/>
                  <a:pt x="61" y="46"/>
                  <a:pt x="62" y="48"/>
                </a:cubicBezTo>
                <a:cubicBezTo>
                  <a:pt x="64" y="53"/>
                  <a:pt x="69" y="57"/>
                  <a:pt x="72" y="59"/>
                </a:cubicBezTo>
                <a:cubicBezTo>
                  <a:pt x="72" y="62"/>
                  <a:pt x="72" y="62"/>
                  <a:pt x="72" y="62"/>
                </a:cubicBezTo>
                <a:cubicBezTo>
                  <a:pt x="71" y="63"/>
                  <a:pt x="69" y="64"/>
                  <a:pt x="68" y="64"/>
                </a:cubicBezTo>
                <a:cubicBezTo>
                  <a:pt x="68" y="65"/>
                  <a:pt x="67" y="65"/>
                  <a:pt x="67" y="65"/>
                </a:cubicBezTo>
                <a:cubicBezTo>
                  <a:pt x="54" y="72"/>
                  <a:pt x="54" y="72"/>
                  <a:pt x="54" y="72"/>
                </a:cubicBezTo>
                <a:cubicBezTo>
                  <a:pt x="53" y="73"/>
                  <a:pt x="52" y="74"/>
                  <a:pt x="51" y="74"/>
                </a:cubicBezTo>
                <a:cubicBezTo>
                  <a:pt x="51" y="75"/>
                  <a:pt x="51" y="75"/>
                  <a:pt x="51" y="75"/>
                </a:cubicBezTo>
                <a:cubicBezTo>
                  <a:pt x="37" y="75"/>
                  <a:pt x="37" y="75"/>
                  <a:pt x="37" y="75"/>
                </a:cubicBezTo>
                <a:cubicBezTo>
                  <a:pt x="37" y="93"/>
                  <a:pt x="37" y="93"/>
                  <a:pt x="37" y="93"/>
                </a:cubicBezTo>
                <a:cubicBezTo>
                  <a:pt x="147" y="93"/>
                  <a:pt x="147" y="93"/>
                  <a:pt x="147" y="93"/>
                </a:cubicBezTo>
                <a:lnTo>
                  <a:pt x="147" y="75"/>
                </a:lnTo>
                <a:close/>
                <a:moveTo>
                  <a:pt x="69" y="70"/>
                </a:moveTo>
                <a:cubicBezTo>
                  <a:pt x="70" y="70"/>
                  <a:pt x="70" y="69"/>
                  <a:pt x="71" y="69"/>
                </a:cubicBezTo>
                <a:cubicBezTo>
                  <a:pt x="74" y="68"/>
                  <a:pt x="77" y="66"/>
                  <a:pt x="77" y="63"/>
                </a:cubicBezTo>
                <a:cubicBezTo>
                  <a:pt x="77" y="55"/>
                  <a:pt x="77" y="55"/>
                  <a:pt x="77" y="55"/>
                </a:cubicBezTo>
                <a:cubicBezTo>
                  <a:pt x="76" y="55"/>
                  <a:pt x="76" y="55"/>
                  <a:pt x="76" y="55"/>
                </a:cubicBezTo>
                <a:cubicBezTo>
                  <a:pt x="74" y="54"/>
                  <a:pt x="68" y="50"/>
                  <a:pt x="67" y="45"/>
                </a:cubicBezTo>
                <a:cubicBezTo>
                  <a:pt x="67" y="44"/>
                  <a:pt x="67" y="44"/>
                  <a:pt x="67" y="44"/>
                </a:cubicBezTo>
                <a:cubicBezTo>
                  <a:pt x="66" y="44"/>
                  <a:pt x="66" y="44"/>
                  <a:pt x="66" y="44"/>
                </a:cubicBezTo>
                <a:cubicBezTo>
                  <a:pt x="64" y="43"/>
                  <a:pt x="64" y="42"/>
                  <a:pt x="64" y="42"/>
                </a:cubicBezTo>
                <a:cubicBezTo>
                  <a:pt x="64" y="36"/>
                  <a:pt x="64" y="36"/>
                  <a:pt x="64" y="36"/>
                </a:cubicBezTo>
                <a:cubicBezTo>
                  <a:pt x="64" y="36"/>
                  <a:pt x="64" y="36"/>
                  <a:pt x="64" y="36"/>
                </a:cubicBezTo>
                <a:cubicBezTo>
                  <a:pt x="66" y="34"/>
                  <a:pt x="67" y="32"/>
                  <a:pt x="67" y="29"/>
                </a:cubicBezTo>
                <a:cubicBezTo>
                  <a:pt x="67" y="27"/>
                  <a:pt x="67" y="27"/>
                  <a:pt x="67" y="27"/>
                </a:cubicBezTo>
                <a:cubicBezTo>
                  <a:pt x="67" y="26"/>
                  <a:pt x="67" y="13"/>
                  <a:pt x="83" y="13"/>
                </a:cubicBezTo>
                <a:cubicBezTo>
                  <a:pt x="98" y="13"/>
                  <a:pt x="99" y="25"/>
                  <a:pt x="99" y="27"/>
                </a:cubicBezTo>
                <a:cubicBezTo>
                  <a:pt x="99" y="29"/>
                  <a:pt x="99" y="29"/>
                  <a:pt x="99" y="29"/>
                </a:cubicBezTo>
                <a:cubicBezTo>
                  <a:pt x="99" y="32"/>
                  <a:pt x="100" y="34"/>
                  <a:pt x="101" y="36"/>
                </a:cubicBezTo>
                <a:cubicBezTo>
                  <a:pt x="101" y="42"/>
                  <a:pt x="101" y="42"/>
                  <a:pt x="101" y="42"/>
                </a:cubicBezTo>
                <a:cubicBezTo>
                  <a:pt x="101" y="42"/>
                  <a:pt x="100" y="43"/>
                  <a:pt x="99" y="44"/>
                </a:cubicBezTo>
                <a:cubicBezTo>
                  <a:pt x="98" y="44"/>
                  <a:pt x="98" y="44"/>
                  <a:pt x="98" y="44"/>
                </a:cubicBezTo>
                <a:cubicBezTo>
                  <a:pt x="97" y="46"/>
                  <a:pt x="97" y="46"/>
                  <a:pt x="97" y="46"/>
                </a:cubicBezTo>
                <a:cubicBezTo>
                  <a:pt x="96" y="48"/>
                  <a:pt x="94" y="51"/>
                  <a:pt x="93" y="54"/>
                </a:cubicBezTo>
                <a:cubicBezTo>
                  <a:pt x="92" y="54"/>
                  <a:pt x="91" y="55"/>
                  <a:pt x="91" y="55"/>
                </a:cubicBezTo>
                <a:cubicBezTo>
                  <a:pt x="90" y="56"/>
                  <a:pt x="89" y="56"/>
                  <a:pt x="89" y="57"/>
                </a:cubicBezTo>
                <a:cubicBezTo>
                  <a:pt x="88" y="57"/>
                  <a:pt x="88" y="57"/>
                  <a:pt x="88" y="57"/>
                </a:cubicBezTo>
                <a:cubicBezTo>
                  <a:pt x="88" y="64"/>
                  <a:pt x="88" y="64"/>
                  <a:pt x="88" y="64"/>
                </a:cubicBezTo>
                <a:cubicBezTo>
                  <a:pt x="88" y="68"/>
                  <a:pt x="92" y="68"/>
                  <a:pt x="93" y="69"/>
                </a:cubicBezTo>
                <a:cubicBezTo>
                  <a:pt x="94" y="69"/>
                  <a:pt x="94" y="69"/>
                  <a:pt x="95" y="69"/>
                </a:cubicBezTo>
                <a:cubicBezTo>
                  <a:pt x="103" y="75"/>
                  <a:pt x="103" y="75"/>
                  <a:pt x="103" y="75"/>
                </a:cubicBezTo>
                <a:cubicBezTo>
                  <a:pt x="61" y="75"/>
                  <a:pt x="61" y="75"/>
                  <a:pt x="61" y="75"/>
                </a:cubicBezTo>
                <a:lnTo>
                  <a:pt x="69" y="70"/>
                </a:lnTo>
                <a:close/>
                <a:moveTo>
                  <a:pt x="141" y="88"/>
                </a:moveTo>
                <a:cubicBezTo>
                  <a:pt x="43" y="88"/>
                  <a:pt x="43" y="88"/>
                  <a:pt x="43" y="88"/>
                </a:cubicBezTo>
                <a:cubicBezTo>
                  <a:pt x="43" y="80"/>
                  <a:pt x="43" y="80"/>
                  <a:pt x="43" y="80"/>
                </a:cubicBezTo>
                <a:cubicBezTo>
                  <a:pt x="54" y="80"/>
                  <a:pt x="54" y="80"/>
                  <a:pt x="54" y="80"/>
                </a:cubicBezTo>
                <a:cubicBezTo>
                  <a:pt x="111" y="80"/>
                  <a:pt x="111" y="80"/>
                  <a:pt x="111" y="80"/>
                </a:cubicBezTo>
                <a:cubicBezTo>
                  <a:pt x="141" y="80"/>
                  <a:pt x="141" y="80"/>
                  <a:pt x="141" y="80"/>
                </a:cubicBezTo>
                <a:lnTo>
                  <a:pt x="141" y="88"/>
                </a:lnTo>
                <a:close/>
                <a:moveTo>
                  <a:pt x="147" y="11"/>
                </a:moveTo>
                <a:cubicBezTo>
                  <a:pt x="131" y="11"/>
                  <a:pt x="131" y="11"/>
                  <a:pt x="131" y="11"/>
                </a:cubicBezTo>
                <a:cubicBezTo>
                  <a:pt x="131" y="27"/>
                  <a:pt x="131" y="27"/>
                  <a:pt x="131" y="27"/>
                </a:cubicBezTo>
                <a:cubicBezTo>
                  <a:pt x="147" y="27"/>
                  <a:pt x="147" y="27"/>
                  <a:pt x="147" y="27"/>
                </a:cubicBezTo>
                <a:lnTo>
                  <a:pt x="147" y="11"/>
                </a:lnTo>
                <a:close/>
                <a:moveTo>
                  <a:pt x="141" y="21"/>
                </a:moveTo>
                <a:cubicBezTo>
                  <a:pt x="136" y="21"/>
                  <a:pt x="136" y="21"/>
                  <a:pt x="136" y="21"/>
                </a:cubicBezTo>
                <a:cubicBezTo>
                  <a:pt x="136" y="16"/>
                  <a:pt x="136" y="16"/>
                  <a:pt x="136" y="16"/>
                </a:cubicBezTo>
                <a:cubicBezTo>
                  <a:pt x="141" y="16"/>
                  <a:pt x="141" y="16"/>
                  <a:pt x="141" y="16"/>
                </a:cubicBezTo>
                <a:lnTo>
                  <a:pt x="141" y="21"/>
                </a:lnTo>
                <a:close/>
                <a:moveTo>
                  <a:pt x="32" y="75"/>
                </a:moveTo>
                <a:cubicBezTo>
                  <a:pt x="13" y="75"/>
                  <a:pt x="13" y="75"/>
                  <a:pt x="13" y="75"/>
                </a:cubicBezTo>
                <a:cubicBezTo>
                  <a:pt x="13" y="93"/>
                  <a:pt x="13" y="93"/>
                  <a:pt x="13" y="93"/>
                </a:cubicBezTo>
                <a:cubicBezTo>
                  <a:pt x="32" y="93"/>
                  <a:pt x="32" y="93"/>
                  <a:pt x="32" y="93"/>
                </a:cubicBezTo>
                <a:lnTo>
                  <a:pt x="32" y="75"/>
                </a:lnTo>
                <a:close/>
                <a:moveTo>
                  <a:pt x="27" y="88"/>
                </a:moveTo>
                <a:cubicBezTo>
                  <a:pt x="19" y="88"/>
                  <a:pt x="19" y="88"/>
                  <a:pt x="19" y="88"/>
                </a:cubicBezTo>
                <a:cubicBezTo>
                  <a:pt x="19" y="80"/>
                  <a:pt x="19" y="80"/>
                  <a:pt x="19" y="80"/>
                </a:cubicBezTo>
                <a:cubicBezTo>
                  <a:pt x="27" y="80"/>
                  <a:pt x="27" y="80"/>
                  <a:pt x="27" y="80"/>
                </a:cubicBezTo>
                <a:lnTo>
                  <a:pt x="27" y="88"/>
                </a:lnTo>
                <a:close/>
              </a:path>
            </a:pathLst>
          </a:custGeom>
          <a:solidFill>
            <a:schemeClr val="accent2"/>
          </a:solidFill>
          <a:ln>
            <a:noFill/>
          </a:ln>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Qr code&#10;&#10;Description automatically generated">
            <a:extLst>
              <a:ext uri="{FF2B5EF4-FFF2-40B4-BE49-F238E27FC236}">
                <a16:creationId xmlns:a16="http://schemas.microsoft.com/office/drawing/2014/main" id="{AE2847BA-2BDB-634D-4045-6A83EE8053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99967" y="5792288"/>
            <a:ext cx="1694906" cy="1694906"/>
          </a:xfrm>
          <a:prstGeom prst="rect">
            <a:avLst/>
          </a:prstGeom>
        </p:spPr>
      </p:pic>
      <p:pic>
        <p:nvPicPr>
          <p:cNvPr id="10" name="Picture 9">
            <a:extLst>
              <a:ext uri="{FF2B5EF4-FFF2-40B4-BE49-F238E27FC236}">
                <a16:creationId xmlns:a16="http://schemas.microsoft.com/office/drawing/2014/main" id="{5B41FCC0-98ED-5747-396E-769F78BBDF0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824692" y="5792288"/>
            <a:ext cx="1694906" cy="1694906"/>
          </a:xfrm>
          <a:prstGeom prst="rect">
            <a:avLst/>
          </a:prstGeom>
        </p:spPr>
      </p:pic>
      <p:pic>
        <p:nvPicPr>
          <p:cNvPr id="11" name="Picture 10">
            <a:extLst>
              <a:ext uri="{FF2B5EF4-FFF2-40B4-BE49-F238E27FC236}">
                <a16:creationId xmlns:a16="http://schemas.microsoft.com/office/drawing/2014/main" id="{5EA6AB2C-538B-EB07-F0B5-451AED56357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975242" y="5792288"/>
            <a:ext cx="1694906" cy="1694906"/>
          </a:xfrm>
          <a:prstGeom prst="rect">
            <a:avLst/>
          </a:prstGeom>
        </p:spPr>
      </p:pic>
      <p:pic>
        <p:nvPicPr>
          <p:cNvPr id="12" name="Picture 11">
            <a:extLst>
              <a:ext uri="{FF2B5EF4-FFF2-40B4-BE49-F238E27FC236}">
                <a16:creationId xmlns:a16="http://schemas.microsoft.com/office/drawing/2014/main" id="{7DA50AE0-EEF9-AD90-8909-F8AD2776BE88}"/>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9550517" y="5792288"/>
            <a:ext cx="1694906" cy="1694906"/>
          </a:xfrm>
          <a:prstGeom prst="rect">
            <a:avLst/>
          </a:prstGeom>
        </p:spPr>
      </p:pic>
      <p:pic>
        <p:nvPicPr>
          <p:cNvPr id="13" name="Picture 12">
            <a:extLst>
              <a:ext uri="{FF2B5EF4-FFF2-40B4-BE49-F238E27FC236}">
                <a16:creationId xmlns:a16="http://schemas.microsoft.com/office/drawing/2014/main" id="{842F2A53-0B6C-0BED-9DAF-C58C5B844296}"/>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2125792" y="5792288"/>
            <a:ext cx="1694906" cy="1694906"/>
          </a:xfrm>
          <a:prstGeom prst="rect">
            <a:avLst/>
          </a:prstGeom>
        </p:spPr>
      </p:pic>
      <p:sp>
        <p:nvSpPr>
          <p:cNvPr id="15" name="Title 14">
            <a:extLst>
              <a:ext uri="{FF2B5EF4-FFF2-40B4-BE49-F238E27FC236}">
                <a16:creationId xmlns:a16="http://schemas.microsoft.com/office/drawing/2014/main" id="{21108CAB-31EC-F267-2B26-BFD136EA1585}"/>
              </a:ext>
            </a:extLst>
          </p:cNvPr>
          <p:cNvSpPr>
            <a:spLocks noGrp="1"/>
          </p:cNvSpPr>
          <p:nvPr>
            <p:ph type="title"/>
          </p:nvPr>
        </p:nvSpPr>
        <p:spPr/>
        <p:txBody>
          <a:bodyPr/>
          <a:lstStyle/>
          <a:p>
            <a:r>
              <a:rPr lang="en-GB">
                <a:latin typeface="Open Sans" panose="020B0606030504020204" pitchFamily="34" charset="0"/>
              </a:rPr>
              <a:t>FOLLOW US AND </a:t>
            </a:r>
            <a:r>
              <a:rPr lang="en-GB">
                <a:solidFill>
                  <a:schemeClr val="accent4"/>
                </a:solidFill>
                <a:latin typeface="Open Sans" panose="020B0606030504020204" pitchFamily="34" charset="0"/>
              </a:rPr>
              <a:t>STAY IN TOUCH</a:t>
            </a:r>
            <a:r>
              <a:rPr lang="en-BE">
                <a:solidFill>
                  <a:schemeClr val="accent4"/>
                </a:solidFill>
                <a:latin typeface="Open Sans" panose="020B0606030504020204" pitchFamily="34" charset="0"/>
              </a:rPr>
              <a:t>!</a:t>
            </a:r>
            <a:endParaRPr lang="en-GB">
              <a:solidFill>
                <a:schemeClr val="accent4"/>
              </a:solidFill>
              <a:latin typeface="Open Sans" panose="020B0606030504020204" pitchFamily="34" charset="0"/>
            </a:endParaRPr>
          </a:p>
        </p:txBody>
      </p:sp>
      <p:sp>
        <p:nvSpPr>
          <p:cNvPr id="5" name="Freeform 7">
            <a:extLst>
              <a:ext uri="{FF2B5EF4-FFF2-40B4-BE49-F238E27FC236}">
                <a16:creationId xmlns:a16="http://schemas.microsoft.com/office/drawing/2014/main" id="{83C3F287-985D-7854-78FE-AA2127045D62}"/>
              </a:ext>
            </a:extLst>
          </p:cNvPr>
          <p:cNvSpPr>
            <a:spLocks noEditPoints="1"/>
          </p:cNvSpPr>
          <p:nvPr/>
        </p:nvSpPr>
        <p:spPr bwMode="auto">
          <a:xfrm>
            <a:off x="15079172" y="3788204"/>
            <a:ext cx="900113" cy="907257"/>
          </a:xfrm>
          <a:custGeom>
            <a:avLst/>
            <a:gdLst>
              <a:gd name="T0" fmla="*/ 92 w 160"/>
              <a:gd name="T1" fmla="*/ 20 h 160"/>
              <a:gd name="T2" fmla="*/ 84 w 160"/>
              <a:gd name="T3" fmla="*/ 20 h 160"/>
              <a:gd name="T4" fmla="*/ 83 w 160"/>
              <a:gd name="T5" fmla="*/ 20 h 160"/>
              <a:gd name="T6" fmla="*/ 48 w 160"/>
              <a:gd name="T7" fmla="*/ 53 h 160"/>
              <a:gd name="T8" fmla="*/ 46 w 160"/>
              <a:gd name="T9" fmla="*/ 53 h 160"/>
              <a:gd name="T10" fmla="*/ 24 w 160"/>
              <a:gd name="T11" fmla="*/ 53 h 160"/>
              <a:gd name="T12" fmla="*/ 16 w 160"/>
              <a:gd name="T13" fmla="*/ 62 h 160"/>
              <a:gd name="T14" fmla="*/ 16 w 160"/>
              <a:gd name="T15" fmla="*/ 96 h 160"/>
              <a:gd name="T16" fmla="*/ 24 w 160"/>
              <a:gd name="T17" fmla="*/ 104 h 160"/>
              <a:gd name="T18" fmla="*/ 46 w 160"/>
              <a:gd name="T19" fmla="*/ 104 h 160"/>
              <a:gd name="T20" fmla="*/ 48 w 160"/>
              <a:gd name="T21" fmla="*/ 104 h 160"/>
              <a:gd name="T22" fmla="*/ 83 w 160"/>
              <a:gd name="T23" fmla="*/ 137 h 160"/>
              <a:gd name="T24" fmla="*/ 84 w 160"/>
              <a:gd name="T25" fmla="*/ 138 h 160"/>
              <a:gd name="T26" fmla="*/ 88 w 160"/>
              <a:gd name="T27" fmla="*/ 139 h 160"/>
              <a:gd name="T28" fmla="*/ 92 w 160"/>
              <a:gd name="T29" fmla="*/ 138 h 160"/>
              <a:gd name="T30" fmla="*/ 96 w 160"/>
              <a:gd name="T31" fmla="*/ 130 h 160"/>
              <a:gd name="T32" fmla="*/ 96 w 160"/>
              <a:gd name="T33" fmla="*/ 27 h 160"/>
              <a:gd name="T34" fmla="*/ 92 w 160"/>
              <a:gd name="T35" fmla="*/ 20 h 160"/>
              <a:gd name="T36" fmla="*/ 91 w 160"/>
              <a:gd name="T37" fmla="*/ 130 h 160"/>
              <a:gd name="T38" fmla="*/ 89 w 160"/>
              <a:gd name="T39" fmla="*/ 133 h 160"/>
              <a:gd name="T40" fmla="*/ 86 w 160"/>
              <a:gd name="T41" fmla="*/ 133 h 160"/>
              <a:gd name="T42" fmla="*/ 51 w 160"/>
              <a:gd name="T43" fmla="*/ 100 h 160"/>
              <a:gd name="T44" fmla="*/ 51 w 160"/>
              <a:gd name="T45" fmla="*/ 100 h 160"/>
              <a:gd name="T46" fmla="*/ 46 w 160"/>
              <a:gd name="T47" fmla="*/ 99 h 160"/>
              <a:gd name="T48" fmla="*/ 24 w 160"/>
              <a:gd name="T49" fmla="*/ 99 h 160"/>
              <a:gd name="T50" fmla="*/ 21 w 160"/>
              <a:gd name="T51" fmla="*/ 96 h 160"/>
              <a:gd name="T52" fmla="*/ 21 w 160"/>
              <a:gd name="T53" fmla="*/ 62 h 160"/>
              <a:gd name="T54" fmla="*/ 24 w 160"/>
              <a:gd name="T55" fmla="*/ 59 h 160"/>
              <a:gd name="T56" fmla="*/ 46 w 160"/>
              <a:gd name="T57" fmla="*/ 59 h 160"/>
              <a:gd name="T58" fmla="*/ 51 w 160"/>
              <a:gd name="T59" fmla="*/ 58 h 160"/>
              <a:gd name="T60" fmla="*/ 51 w 160"/>
              <a:gd name="T61" fmla="*/ 57 h 160"/>
              <a:gd name="T62" fmla="*/ 86 w 160"/>
              <a:gd name="T63" fmla="*/ 24 h 160"/>
              <a:gd name="T64" fmla="*/ 89 w 160"/>
              <a:gd name="T65" fmla="*/ 24 h 160"/>
              <a:gd name="T66" fmla="*/ 91 w 160"/>
              <a:gd name="T67" fmla="*/ 27 h 160"/>
              <a:gd name="T68" fmla="*/ 91 w 160"/>
              <a:gd name="T69" fmla="*/ 130 h 160"/>
              <a:gd name="T70" fmla="*/ 115 w 160"/>
              <a:gd name="T71" fmla="*/ 46 h 160"/>
              <a:gd name="T72" fmla="*/ 115 w 160"/>
              <a:gd name="T73" fmla="*/ 114 h 160"/>
              <a:gd name="T74" fmla="*/ 113 w 160"/>
              <a:gd name="T75" fmla="*/ 115 h 160"/>
              <a:gd name="T76" fmla="*/ 112 w 160"/>
              <a:gd name="T77" fmla="*/ 114 h 160"/>
              <a:gd name="T78" fmla="*/ 112 w 160"/>
              <a:gd name="T79" fmla="*/ 110 h 160"/>
              <a:gd name="T80" fmla="*/ 112 w 160"/>
              <a:gd name="T81" fmla="*/ 50 h 160"/>
              <a:gd name="T82" fmla="*/ 112 w 160"/>
              <a:gd name="T83" fmla="*/ 46 h 160"/>
              <a:gd name="T84" fmla="*/ 115 w 160"/>
              <a:gd name="T85" fmla="*/ 46 h 160"/>
              <a:gd name="T86" fmla="*/ 106 w 160"/>
              <a:gd name="T87" fmla="*/ 103 h 160"/>
              <a:gd name="T88" fmla="*/ 104 w 160"/>
              <a:gd name="T89" fmla="*/ 104 h 160"/>
              <a:gd name="T90" fmla="*/ 102 w 160"/>
              <a:gd name="T91" fmla="*/ 103 h 160"/>
              <a:gd name="T92" fmla="*/ 102 w 160"/>
              <a:gd name="T93" fmla="*/ 99 h 160"/>
              <a:gd name="T94" fmla="*/ 102 w 160"/>
              <a:gd name="T95" fmla="*/ 58 h 160"/>
              <a:gd name="T96" fmla="*/ 102 w 160"/>
              <a:gd name="T97" fmla="*/ 54 h 160"/>
              <a:gd name="T98" fmla="*/ 106 w 160"/>
              <a:gd name="T99" fmla="*/ 54 h 160"/>
              <a:gd name="T100" fmla="*/ 106 w 160"/>
              <a:gd name="T101" fmla="*/ 103 h 160"/>
              <a:gd name="T102" fmla="*/ 80 w 160"/>
              <a:gd name="T103" fmla="*/ 0 h 160"/>
              <a:gd name="T104" fmla="*/ 0 w 160"/>
              <a:gd name="T105" fmla="*/ 80 h 160"/>
              <a:gd name="T106" fmla="*/ 80 w 160"/>
              <a:gd name="T107" fmla="*/ 160 h 160"/>
              <a:gd name="T108" fmla="*/ 160 w 160"/>
              <a:gd name="T109" fmla="*/ 80 h 160"/>
              <a:gd name="T110" fmla="*/ 80 w 160"/>
              <a:gd name="T111" fmla="*/ 0 h 160"/>
              <a:gd name="T112" fmla="*/ 80 w 160"/>
              <a:gd name="T113" fmla="*/ 155 h 160"/>
              <a:gd name="T114" fmla="*/ 5 w 160"/>
              <a:gd name="T115" fmla="*/ 80 h 160"/>
              <a:gd name="T116" fmla="*/ 80 w 160"/>
              <a:gd name="T117" fmla="*/ 5 h 160"/>
              <a:gd name="T118" fmla="*/ 155 w 160"/>
              <a:gd name="T119" fmla="*/ 80 h 160"/>
              <a:gd name="T120" fmla="*/ 80 w 160"/>
              <a:gd name="T121"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60">
                <a:moveTo>
                  <a:pt x="92" y="20"/>
                </a:moveTo>
                <a:cubicBezTo>
                  <a:pt x="89" y="18"/>
                  <a:pt x="86" y="18"/>
                  <a:pt x="84" y="20"/>
                </a:cubicBezTo>
                <a:cubicBezTo>
                  <a:pt x="83" y="20"/>
                  <a:pt x="83" y="20"/>
                  <a:pt x="83" y="20"/>
                </a:cubicBezTo>
                <a:cubicBezTo>
                  <a:pt x="48" y="53"/>
                  <a:pt x="48" y="53"/>
                  <a:pt x="48" y="53"/>
                </a:cubicBezTo>
                <a:cubicBezTo>
                  <a:pt x="47" y="53"/>
                  <a:pt x="47" y="53"/>
                  <a:pt x="46" y="53"/>
                </a:cubicBezTo>
                <a:cubicBezTo>
                  <a:pt x="24" y="53"/>
                  <a:pt x="24" y="53"/>
                  <a:pt x="24" y="53"/>
                </a:cubicBezTo>
                <a:cubicBezTo>
                  <a:pt x="20" y="53"/>
                  <a:pt x="16" y="57"/>
                  <a:pt x="16" y="62"/>
                </a:cubicBezTo>
                <a:cubicBezTo>
                  <a:pt x="16" y="96"/>
                  <a:pt x="16" y="96"/>
                  <a:pt x="16" y="96"/>
                </a:cubicBezTo>
                <a:cubicBezTo>
                  <a:pt x="16" y="100"/>
                  <a:pt x="20" y="104"/>
                  <a:pt x="24" y="104"/>
                </a:cubicBezTo>
                <a:cubicBezTo>
                  <a:pt x="46" y="104"/>
                  <a:pt x="46" y="104"/>
                  <a:pt x="46" y="104"/>
                </a:cubicBezTo>
                <a:cubicBezTo>
                  <a:pt x="47" y="104"/>
                  <a:pt x="47" y="104"/>
                  <a:pt x="48" y="104"/>
                </a:cubicBezTo>
                <a:cubicBezTo>
                  <a:pt x="83" y="137"/>
                  <a:pt x="83" y="137"/>
                  <a:pt x="83" y="137"/>
                </a:cubicBezTo>
                <a:cubicBezTo>
                  <a:pt x="83" y="137"/>
                  <a:pt x="83" y="137"/>
                  <a:pt x="84" y="138"/>
                </a:cubicBezTo>
                <a:cubicBezTo>
                  <a:pt x="85" y="138"/>
                  <a:pt x="86" y="139"/>
                  <a:pt x="88" y="139"/>
                </a:cubicBezTo>
                <a:cubicBezTo>
                  <a:pt x="89" y="139"/>
                  <a:pt x="91" y="138"/>
                  <a:pt x="92" y="138"/>
                </a:cubicBezTo>
                <a:cubicBezTo>
                  <a:pt x="94" y="136"/>
                  <a:pt x="96" y="133"/>
                  <a:pt x="96" y="130"/>
                </a:cubicBezTo>
                <a:cubicBezTo>
                  <a:pt x="96" y="27"/>
                  <a:pt x="96" y="27"/>
                  <a:pt x="96" y="27"/>
                </a:cubicBezTo>
                <a:cubicBezTo>
                  <a:pt x="96" y="24"/>
                  <a:pt x="94" y="21"/>
                  <a:pt x="92" y="20"/>
                </a:cubicBezTo>
                <a:close/>
                <a:moveTo>
                  <a:pt x="91" y="130"/>
                </a:moveTo>
                <a:cubicBezTo>
                  <a:pt x="91" y="132"/>
                  <a:pt x="90" y="133"/>
                  <a:pt x="89" y="133"/>
                </a:cubicBezTo>
                <a:cubicBezTo>
                  <a:pt x="89" y="133"/>
                  <a:pt x="88" y="134"/>
                  <a:pt x="86" y="133"/>
                </a:cubicBezTo>
                <a:cubicBezTo>
                  <a:pt x="51" y="100"/>
                  <a:pt x="51" y="100"/>
                  <a:pt x="51" y="100"/>
                </a:cubicBezTo>
                <a:cubicBezTo>
                  <a:pt x="51" y="100"/>
                  <a:pt x="51" y="100"/>
                  <a:pt x="51" y="100"/>
                </a:cubicBezTo>
                <a:cubicBezTo>
                  <a:pt x="49" y="99"/>
                  <a:pt x="48" y="99"/>
                  <a:pt x="46" y="99"/>
                </a:cubicBezTo>
                <a:cubicBezTo>
                  <a:pt x="24" y="99"/>
                  <a:pt x="24" y="99"/>
                  <a:pt x="24" y="99"/>
                </a:cubicBezTo>
                <a:cubicBezTo>
                  <a:pt x="23" y="99"/>
                  <a:pt x="21" y="97"/>
                  <a:pt x="21" y="96"/>
                </a:cubicBezTo>
                <a:cubicBezTo>
                  <a:pt x="21" y="62"/>
                  <a:pt x="21" y="62"/>
                  <a:pt x="21" y="62"/>
                </a:cubicBezTo>
                <a:cubicBezTo>
                  <a:pt x="21" y="60"/>
                  <a:pt x="23" y="59"/>
                  <a:pt x="24" y="59"/>
                </a:cubicBezTo>
                <a:cubicBezTo>
                  <a:pt x="46" y="59"/>
                  <a:pt x="46" y="59"/>
                  <a:pt x="46" y="59"/>
                </a:cubicBezTo>
                <a:cubicBezTo>
                  <a:pt x="48" y="59"/>
                  <a:pt x="49" y="58"/>
                  <a:pt x="51" y="58"/>
                </a:cubicBezTo>
                <a:cubicBezTo>
                  <a:pt x="51" y="57"/>
                  <a:pt x="51" y="57"/>
                  <a:pt x="51" y="57"/>
                </a:cubicBezTo>
                <a:cubicBezTo>
                  <a:pt x="86" y="24"/>
                  <a:pt x="86" y="24"/>
                  <a:pt x="86" y="24"/>
                </a:cubicBezTo>
                <a:cubicBezTo>
                  <a:pt x="88" y="24"/>
                  <a:pt x="89" y="24"/>
                  <a:pt x="89" y="24"/>
                </a:cubicBezTo>
                <a:cubicBezTo>
                  <a:pt x="90" y="25"/>
                  <a:pt x="91" y="25"/>
                  <a:pt x="91" y="27"/>
                </a:cubicBezTo>
                <a:lnTo>
                  <a:pt x="91" y="130"/>
                </a:lnTo>
                <a:close/>
                <a:moveTo>
                  <a:pt x="115" y="46"/>
                </a:moveTo>
                <a:cubicBezTo>
                  <a:pt x="134" y="65"/>
                  <a:pt x="134" y="95"/>
                  <a:pt x="115" y="114"/>
                </a:cubicBezTo>
                <a:cubicBezTo>
                  <a:pt x="115" y="115"/>
                  <a:pt x="114" y="115"/>
                  <a:pt x="113" y="115"/>
                </a:cubicBezTo>
                <a:cubicBezTo>
                  <a:pt x="113" y="115"/>
                  <a:pt x="112" y="115"/>
                  <a:pt x="112" y="114"/>
                </a:cubicBezTo>
                <a:cubicBezTo>
                  <a:pt x="111" y="113"/>
                  <a:pt x="111" y="111"/>
                  <a:pt x="112" y="110"/>
                </a:cubicBezTo>
                <a:cubicBezTo>
                  <a:pt x="128" y="94"/>
                  <a:pt x="128" y="67"/>
                  <a:pt x="112" y="50"/>
                </a:cubicBezTo>
                <a:cubicBezTo>
                  <a:pt x="111" y="49"/>
                  <a:pt x="111" y="47"/>
                  <a:pt x="112" y="46"/>
                </a:cubicBezTo>
                <a:cubicBezTo>
                  <a:pt x="113" y="45"/>
                  <a:pt x="114" y="45"/>
                  <a:pt x="115" y="46"/>
                </a:cubicBezTo>
                <a:close/>
                <a:moveTo>
                  <a:pt x="106" y="103"/>
                </a:moveTo>
                <a:cubicBezTo>
                  <a:pt x="105" y="104"/>
                  <a:pt x="105" y="104"/>
                  <a:pt x="104" y="104"/>
                </a:cubicBezTo>
                <a:cubicBezTo>
                  <a:pt x="103" y="104"/>
                  <a:pt x="103" y="104"/>
                  <a:pt x="102" y="103"/>
                </a:cubicBezTo>
                <a:cubicBezTo>
                  <a:pt x="101" y="102"/>
                  <a:pt x="101" y="100"/>
                  <a:pt x="102" y="99"/>
                </a:cubicBezTo>
                <a:cubicBezTo>
                  <a:pt x="114" y="88"/>
                  <a:pt x="114" y="69"/>
                  <a:pt x="102" y="58"/>
                </a:cubicBezTo>
                <a:cubicBezTo>
                  <a:pt x="101" y="57"/>
                  <a:pt x="101" y="55"/>
                  <a:pt x="102" y="54"/>
                </a:cubicBezTo>
                <a:cubicBezTo>
                  <a:pt x="103" y="53"/>
                  <a:pt x="105" y="53"/>
                  <a:pt x="106" y="54"/>
                </a:cubicBezTo>
                <a:cubicBezTo>
                  <a:pt x="119" y="68"/>
                  <a:pt x="119" y="90"/>
                  <a:pt x="106" y="103"/>
                </a:cubicBezTo>
                <a:close/>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0" y="155"/>
                </a:moveTo>
                <a:cubicBezTo>
                  <a:pt x="39" y="155"/>
                  <a:pt x="5" y="121"/>
                  <a:pt x="5" y="80"/>
                </a:cubicBezTo>
                <a:cubicBezTo>
                  <a:pt x="5" y="39"/>
                  <a:pt x="39" y="5"/>
                  <a:pt x="80" y="5"/>
                </a:cubicBezTo>
                <a:cubicBezTo>
                  <a:pt x="121" y="5"/>
                  <a:pt x="155" y="39"/>
                  <a:pt x="155" y="80"/>
                </a:cubicBezTo>
                <a:cubicBezTo>
                  <a:pt x="155" y="121"/>
                  <a:pt x="121" y="155"/>
                  <a:pt x="80" y="155"/>
                </a:cubicBezTo>
                <a:close/>
              </a:path>
            </a:pathLst>
          </a:custGeom>
          <a:solidFill>
            <a:schemeClr val="accent4"/>
          </a:solidFill>
          <a:ln>
            <a:noFill/>
          </a:ln>
        </p:spPr>
        <p:txBody>
          <a:bodyPr vert="horz" wrap="square" lIns="137160" tIns="68580" rIns="137160" bIns="68580" numCol="1" anchor="t" anchorCtr="0" compatLnSpc="1">
            <a:prstTxWarp prst="textNoShape">
              <a:avLst/>
            </a:prstTxWarp>
          </a:bodyPr>
          <a:lstStyle/>
          <a:p>
            <a:pPr defTabSz="685800">
              <a:buClrTx/>
              <a:defRPr/>
            </a:pPr>
            <a:endParaRPr lang="en-US" sz="2700" kern="120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5AB7429-A50D-4F80-6F5C-E18A70D6825D}"/>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4646254" y="5792288"/>
            <a:ext cx="1694906" cy="1694906"/>
          </a:xfrm>
          <a:prstGeom prst="rect">
            <a:avLst/>
          </a:prstGeom>
        </p:spPr>
      </p:pic>
      <p:sp>
        <p:nvSpPr>
          <p:cNvPr id="3" name="Untertitel 2">
            <a:extLst>
              <a:ext uri="{FF2B5EF4-FFF2-40B4-BE49-F238E27FC236}">
                <a16:creationId xmlns:a16="http://schemas.microsoft.com/office/drawing/2014/main" id="{A6D906B0-5ABF-4E7E-17AD-33F5E3F1B7FF}"/>
              </a:ext>
            </a:extLst>
          </p:cNvPr>
          <p:cNvSpPr txBox="1">
            <a:spLocks/>
          </p:cNvSpPr>
          <p:nvPr/>
        </p:nvSpPr>
        <p:spPr>
          <a:xfrm>
            <a:off x="1215002" y="9263441"/>
            <a:ext cx="15858000" cy="652461"/>
          </a:xfrm>
          <a:prstGeom prst="rect">
            <a:avLst/>
          </a:prstGeom>
        </p:spPr>
        <p:txBody>
          <a:bodyPr>
            <a:normAutofit/>
          </a:bodyPr>
          <a:lstStyle>
            <a:lvl1pPr marL="0" indent="0" algn="l" defTabSz="457200" rtl="0" eaLnBrk="1" latinLnBrk="0" hangingPunct="1">
              <a:spcBef>
                <a:spcPct val="20000"/>
              </a:spcBef>
              <a:spcAft>
                <a:spcPts val="600"/>
              </a:spcAft>
              <a:buClr>
                <a:srgbClr val="00A3DB"/>
              </a:buClr>
              <a:buFont typeface="Wingdings" pitchFamily="2" charset="2"/>
              <a:buNone/>
              <a:defRPr sz="18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457200" rtl="0" eaLnBrk="1" latinLnBrk="0" hangingPunct="1">
              <a:spcBef>
                <a:spcPct val="20000"/>
              </a:spcBef>
              <a:spcAft>
                <a:spcPts val="600"/>
              </a:spcAft>
              <a:buClr>
                <a:srgbClr val="00A3DB"/>
              </a:buClr>
              <a:buFont typeface="Wingdings" pitchFamily="2" charset="2"/>
              <a:buNone/>
              <a:defRPr sz="16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457200" rtl="0" eaLnBrk="1" latinLnBrk="0" hangingPunct="1">
              <a:spcBef>
                <a:spcPct val="20000"/>
              </a:spcBef>
              <a:spcAft>
                <a:spcPts val="600"/>
              </a:spcAft>
              <a:buClr>
                <a:srgbClr val="00A3DB"/>
              </a:buClr>
              <a:buFont typeface="Wingdings" pitchFamily="2" charset="2"/>
              <a:buNone/>
              <a:defRPr sz="1400" b="0" i="0" kern="1200">
                <a:solidFill>
                  <a:srgbClr val="005A9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457200" rtl="0" eaLnBrk="1" latinLnBrk="0" hangingPunct="1">
              <a:spcBef>
                <a:spcPct val="20000"/>
              </a:spcBef>
              <a:spcAft>
                <a:spcPts val="600"/>
              </a:spcAft>
              <a:buClr>
                <a:srgbClr val="00A3DB"/>
              </a:buClr>
              <a:buFont typeface="Wingdings" pitchFamily="2" charset="2"/>
              <a:buNone/>
              <a:defRPr sz="1200" b="0" i="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457200" rtl="0" eaLnBrk="1" latinLnBrk="0" hangingPunct="1">
              <a:spcBef>
                <a:spcPct val="20000"/>
              </a:spcBef>
              <a:spcAft>
                <a:spcPts val="600"/>
              </a:spcAft>
              <a:buClr>
                <a:srgbClr val="00A3DB"/>
              </a:buClr>
              <a:buFont typeface="Wingdings" pitchFamily="2" charset="2"/>
              <a:buNone/>
              <a:defRPr sz="1200" b="0" i="0" kern="120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defTabSz="685800">
              <a:spcAft>
                <a:spcPts val="900"/>
              </a:spcAft>
            </a:pPr>
            <a:r>
              <a:rPr lang="en-BE" sz="2400">
                <a:solidFill>
                  <a:srgbClr val="FFFFFF">
                    <a:lumMod val="50000"/>
                  </a:srgbClr>
                </a:solidFill>
              </a:rPr>
              <a:t>Smart Cities Marketplace | Matchmaking Team | </a:t>
            </a:r>
            <a:r>
              <a:rPr lang="en-GB" sz="2400">
                <a:solidFill>
                  <a:srgbClr val="FFFFFF">
                    <a:lumMod val="50000"/>
                  </a:srgbClr>
                </a:solidFill>
                <a:hlinkClick r:id="rId15"/>
              </a:rPr>
              <a:t>matchmaking@smartcitiesmarketplace.eu</a:t>
            </a:r>
            <a:endParaRPr lang="en-BE" sz="2400">
              <a:solidFill>
                <a:srgbClr val="FFFFFF">
                  <a:lumMod val="50000"/>
                </a:srgbClr>
              </a:solidFill>
            </a:endParaRPr>
          </a:p>
        </p:txBody>
      </p:sp>
    </p:spTree>
    <p:extLst>
      <p:ext uri="{BB962C8B-B14F-4D97-AF65-F5344CB8AC3E}">
        <p14:creationId xmlns:p14="http://schemas.microsoft.com/office/powerpoint/2010/main" val="422854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1D3A2898-2FB6-BDAE-0D6C-E6768D6341F7}"/>
              </a:ext>
            </a:extLst>
          </p:cNvPr>
          <p:cNvSpPr/>
          <p:nvPr/>
        </p:nvSpPr>
        <p:spPr>
          <a:xfrm rot="7194131">
            <a:off x="7030339" y="3345306"/>
            <a:ext cx="5241809" cy="5241810"/>
          </a:xfrm>
          <a:prstGeom prst="ellipse">
            <a:avLst/>
          </a:prstGeom>
          <a:noFill/>
          <a:ln w="28575" cap="rnd" cmpd="sng">
            <a:solidFill>
              <a:schemeClr val="bg2"/>
            </a:soli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Oval 64">
            <a:extLst>
              <a:ext uri="{FF2B5EF4-FFF2-40B4-BE49-F238E27FC236}">
                <a16:creationId xmlns:a16="http://schemas.microsoft.com/office/drawing/2014/main" id="{340977D8-55B7-4F7B-5307-29FF45DDC7DF}"/>
              </a:ext>
            </a:extLst>
          </p:cNvPr>
          <p:cNvSpPr/>
          <p:nvPr/>
        </p:nvSpPr>
        <p:spPr>
          <a:xfrm rot="7194131">
            <a:off x="5936141" y="2251110"/>
            <a:ext cx="7430202" cy="7430202"/>
          </a:xfrm>
          <a:prstGeom prst="ellipse">
            <a:avLst/>
          </a:prstGeom>
          <a:noFill/>
          <a:ln w="28575" cap="rnd" cmpd="sng">
            <a:gradFill flip="none" rotWithShape="1">
              <a:gsLst>
                <a:gs pos="0">
                  <a:srgbClr val="C00000"/>
                </a:gs>
                <a:gs pos="50000">
                  <a:schemeClr val="accent2"/>
                </a:gs>
                <a:gs pos="100000">
                  <a:schemeClr val="accent4"/>
                </a:gs>
              </a:gsLst>
              <a:path path="circle">
                <a:fillToRect l="100000" t="100000"/>
              </a:path>
              <a:tileRect r="-100000" b="-100000"/>
            </a:gra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94" name="Group 193">
            <a:extLst>
              <a:ext uri="{FF2B5EF4-FFF2-40B4-BE49-F238E27FC236}">
                <a16:creationId xmlns:a16="http://schemas.microsoft.com/office/drawing/2014/main" id="{03D4F95D-9D63-24BB-3FC3-66689B8EA630}"/>
              </a:ext>
            </a:extLst>
          </p:cNvPr>
          <p:cNvGrpSpPr/>
          <p:nvPr/>
        </p:nvGrpSpPr>
        <p:grpSpPr>
          <a:xfrm>
            <a:off x="8179704" y="4494674"/>
            <a:ext cx="2943075" cy="2943075"/>
            <a:chOff x="5247121" y="2556755"/>
            <a:chExt cx="2374081" cy="2374081"/>
          </a:xfrm>
        </p:grpSpPr>
        <p:sp>
          <p:nvSpPr>
            <p:cNvPr id="2" name="Oval 1">
              <a:extLst>
                <a:ext uri="{FF2B5EF4-FFF2-40B4-BE49-F238E27FC236}">
                  <a16:creationId xmlns:a16="http://schemas.microsoft.com/office/drawing/2014/main" id="{F4C292E5-F939-CFB1-6C52-B43472E90C66}"/>
                </a:ext>
              </a:extLst>
            </p:cNvPr>
            <p:cNvSpPr/>
            <p:nvPr/>
          </p:nvSpPr>
          <p:spPr>
            <a:xfrm>
              <a:off x="5247121" y="2556755"/>
              <a:ext cx="2374081" cy="2374081"/>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377999" rtlCol="0" anchor="b" anchorCtr="0">
              <a:noAutofit/>
            </a:bodyPr>
            <a:lstStyle/>
            <a:p>
              <a:pPr algn="ctr" defTabSz="685800">
                <a:spcBef>
                  <a:spcPts val="1500"/>
                </a:spcBef>
                <a:buClrTx/>
                <a:defRPr/>
              </a:pPr>
              <a:endParaRPr lang="en-US" sz="2100" kern="12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Grafik 8" descr="Ein Bild, das Zeichnung enthält.&#10;&#10;Automatisch generierte Beschreibung">
              <a:extLst>
                <a:ext uri="{FF2B5EF4-FFF2-40B4-BE49-F238E27FC236}">
                  <a16:creationId xmlns:a16="http://schemas.microsoft.com/office/drawing/2014/main" id="{BC2F3088-36E7-1CAE-BF0C-56C197D53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841" y="3035919"/>
              <a:ext cx="1348978" cy="1508568"/>
            </a:xfrm>
            <a:prstGeom prst="rect">
              <a:avLst/>
            </a:prstGeom>
          </p:spPr>
        </p:pic>
      </p:grpSp>
      <p:grpSp>
        <p:nvGrpSpPr>
          <p:cNvPr id="27" name="Group 26">
            <a:extLst>
              <a:ext uri="{FF2B5EF4-FFF2-40B4-BE49-F238E27FC236}">
                <a16:creationId xmlns:a16="http://schemas.microsoft.com/office/drawing/2014/main" id="{BAD0491C-8D62-F0BE-F3AD-59DF047AEF99}"/>
              </a:ext>
            </a:extLst>
          </p:cNvPr>
          <p:cNvGrpSpPr/>
          <p:nvPr/>
        </p:nvGrpSpPr>
        <p:grpSpPr>
          <a:xfrm>
            <a:off x="829470" y="3926728"/>
            <a:ext cx="2775864" cy="1196885"/>
            <a:chOff x="106490" y="5069959"/>
            <a:chExt cx="1850576" cy="797923"/>
          </a:xfrm>
        </p:grpSpPr>
        <p:sp>
          <p:nvSpPr>
            <p:cNvPr id="82" name="Rectangle 81">
              <a:extLst>
                <a:ext uri="{FF2B5EF4-FFF2-40B4-BE49-F238E27FC236}">
                  <a16:creationId xmlns:a16="http://schemas.microsoft.com/office/drawing/2014/main" id="{14B1A193-3B68-E8CC-2A6C-35A42688915F}"/>
                </a:ext>
              </a:extLst>
            </p:cNvPr>
            <p:cNvSpPr/>
            <p:nvPr/>
          </p:nvSpPr>
          <p:spPr>
            <a:xfrm>
              <a:off x="106490" y="5069959"/>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Picture 22" descr="Celsius665x570.png (400×343)">
              <a:extLst>
                <a:ext uri="{FF2B5EF4-FFF2-40B4-BE49-F238E27FC236}">
                  <a16:creationId xmlns:a16="http://schemas.microsoft.com/office/drawing/2014/main" id="{83C96540-CF71-67EC-A8BC-B2956E7DA4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262" y="5126335"/>
              <a:ext cx="799032" cy="6851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ABD36863-6326-C948-5C5B-F6C36961C56B}"/>
              </a:ext>
            </a:extLst>
          </p:cNvPr>
          <p:cNvGrpSpPr/>
          <p:nvPr/>
        </p:nvGrpSpPr>
        <p:grpSpPr>
          <a:xfrm>
            <a:off x="839214" y="5352937"/>
            <a:ext cx="2775864" cy="1196885"/>
            <a:chOff x="106490" y="4159863"/>
            <a:chExt cx="1850576" cy="797923"/>
          </a:xfrm>
        </p:grpSpPr>
        <p:sp>
          <p:nvSpPr>
            <p:cNvPr id="79" name="Rectangle 78">
              <a:extLst>
                <a:ext uri="{FF2B5EF4-FFF2-40B4-BE49-F238E27FC236}">
                  <a16:creationId xmlns:a16="http://schemas.microsoft.com/office/drawing/2014/main" id="{3099515C-2B31-DDE2-C5AD-FD04C4A24AC0}"/>
                </a:ext>
              </a:extLst>
            </p:cNvPr>
            <p:cNvSpPr/>
            <p:nvPr/>
          </p:nvSpPr>
          <p:spPr>
            <a:xfrm>
              <a:off x="106490" y="4159863"/>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5" name="Picture 16" descr="https://www.udk-berlin.de/fileadmin/_processed_/b/e/csm_NEB_logo_EUflag_e0bda4d940.png">
              <a:extLst>
                <a:ext uri="{FF2B5EF4-FFF2-40B4-BE49-F238E27FC236}">
                  <a16:creationId xmlns:a16="http://schemas.microsoft.com/office/drawing/2014/main" id="{5EA4E97D-EA49-C477-6E11-4322818ADD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481" y="4312746"/>
              <a:ext cx="1751444" cy="4921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4B0547DE-5AEF-1834-EA24-AD43AF6959C8}"/>
              </a:ext>
            </a:extLst>
          </p:cNvPr>
          <p:cNvGrpSpPr/>
          <p:nvPr/>
        </p:nvGrpSpPr>
        <p:grpSpPr>
          <a:xfrm>
            <a:off x="839214" y="2500519"/>
            <a:ext cx="2775864" cy="1196885"/>
            <a:chOff x="106490" y="5966438"/>
            <a:chExt cx="1850576" cy="797923"/>
          </a:xfrm>
        </p:grpSpPr>
        <p:sp>
          <p:nvSpPr>
            <p:cNvPr id="83" name="Rectangle 82">
              <a:extLst>
                <a:ext uri="{FF2B5EF4-FFF2-40B4-BE49-F238E27FC236}">
                  <a16:creationId xmlns:a16="http://schemas.microsoft.com/office/drawing/2014/main" id="{3363EFFA-DFA1-9846-EB1C-F0EAF23D19B0}"/>
                </a:ext>
              </a:extLst>
            </p:cNvPr>
            <p:cNvSpPr/>
            <p:nvPr/>
          </p:nvSpPr>
          <p:spPr>
            <a:xfrm>
              <a:off x="106490" y="5966438"/>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3" name="Picture 72">
              <a:extLst>
                <a:ext uri="{FF2B5EF4-FFF2-40B4-BE49-F238E27FC236}">
                  <a16:creationId xmlns:a16="http://schemas.microsoft.com/office/drawing/2014/main" id="{B22215F2-4590-6C3B-ED88-6732B8777E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577" y="5989895"/>
              <a:ext cx="1244403" cy="751008"/>
            </a:xfrm>
            <a:prstGeom prst="rect">
              <a:avLst/>
            </a:prstGeom>
          </p:spPr>
        </p:pic>
      </p:grpSp>
      <p:grpSp>
        <p:nvGrpSpPr>
          <p:cNvPr id="192" name="Group 191">
            <a:extLst>
              <a:ext uri="{FF2B5EF4-FFF2-40B4-BE49-F238E27FC236}">
                <a16:creationId xmlns:a16="http://schemas.microsoft.com/office/drawing/2014/main" id="{822D4D6D-D300-9CFA-5B1B-5C7C3492155A}"/>
              </a:ext>
            </a:extLst>
          </p:cNvPr>
          <p:cNvGrpSpPr/>
          <p:nvPr/>
        </p:nvGrpSpPr>
        <p:grpSpPr>
          <a:xfrm>
            <a:off x="11092631" y="7639824"/>
            <a:ext cx="5654786" cy="1828320"/>
            <a:chOff x="7718157" y="4389934"/>
            <a:chExt cx="3769857" cy="1218880"/>
          </a:xfrm>
        </p:grpSpPr>
        <p:sp>
          <p:nvSpPr>
            <p:cNvPr id="23" name="Oval 22">
              <a:extLst>
                <a:ext uri="{FF2B5EF4-FFF2-40B4-BE49-F238E27FC236}">
                  <a16:creationId xmlns:a16="http://schemas.microsoft.com/office/drawing/2014/main" id="{E107B052-80C3-FBFA-7FF8-43413CC07391}"/>
                </a:ext>
              </a:extLst>
            </p:cNvPr>
            <p:cNvSpPr/>
            <p:nvPr/>
          </p:nvSpPr>
          <p:spPr>
            <a:xfrm>
              <a:off x="7718157" y="4569082"/>
              <a:ext cx="1039731" cy="1039732"/>
            </a:xfrm>
            <a:prstGeom prst="ellipse">
              <a:avLst/>
            </a:prstGeom>
            <a:solidFill>
              <a:schemeClr val="accent2"/>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defTabSz="685800">
                <a:spcBef>
                  <a:spcPts val="1500"/>
                </a:spcBef>
                <a:buClrTx/>
                <a:defRPr/>
              </a:pPr>
              <a:r>
                <a:rPr lang="en-US" sz="2100" kern="1200">
                  <a:solidFill>
                    <a:srgbClr val="FFFFFF"/>
                  </a:solidFill>
                  <a:latin typeface="Open Sans" panose="020B0606030504020204" pitchFamily="34" charset="0"/>
                  <a:ea typeface="Open Sans" panose="020B0606030504020204" pitchFamily="34" charset="0"/>
                  <a:cs typeface="Open Sans" panose="020B0606030504020204" pitchFamily="34" charset="0"/>
                </a:rPr>
                <a:t>Mobility</a:t>
              </a:r>
            </a:p>
          </p:txBody>
        </p:sp>
        <p:sp>
          <p:nvSpPr>
            <p:cNvPr id="95" name="Rectangle 94">
              <a:extLst>
                <a:ext uri="{FF2B5EF4-FFF2-40B4-BE49-F238E27FC236}">
                  <a16:creationId xmlns:a16="http://schemas.microsoft.com/office/drawing/2014/main" id="{FC4FE6A7-5CF1-B5F7-C70C-08D355FCB7F9}"/>
                </a:ext>
              </a:extLst>
            </p:cNvPr>
            <p:cNvSpPr/>
            <p:nvPr/>
          </p:nvSpPr>
          <p:spPr>
            <a:xfrm>
              <a:off x="9637438" y="4389934"/>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3" name="Picture 92" descr="Logo, company name&#10;&#10;Description automatically generated">
              <a:extLst>
                <a:ext uri="{FF2B5EF4-FFF2-40B4-BE49-F238E27FC236}">
                  <a16:creationId xmlns:a16="http://schemas.microsoft.com/office/drawing/2014/main" id="{079068F6-0E13-FB22-45D3-D6CB58A2FE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16838" y="4433047"/>
              <a:ext cx="890284" cy="686020"/>
            </a:xfrm>
            <a:prstGeom prst="rect">
              <a:avLst/>
            </a:prstGeom>
          </p:spPr>
        </p:pic>
        <p:cxnSp>
          <p:nvCxnSpPr>
            <p:cNvPr id="96" name="Straight Connector 95">
              <a:extLst>
                <a:ext uri="{FF2B5EF4-FFF2-40B4-BE49-F238E27FC236}">
                  <a16:creationId xmlns:a16="http://schemas.microsoft.com/office/drawing/2014/main" id="{48B8A85F-CED8-6E76-BD90-E4B5D47CC942}"/>
                </a:ext>
              </a:extLst>
            </p:cNvPr>
            <p:cNvCxnSpPr>
              <a:cxnSpLocks/>
              <a:stCxn id="95" idx="1"/>
              <a:endCxn id="23" idx="6"/>
            </p:cNvCxnSpPr>
            <p:nvPr/>
          </p:nvCxnSpPr>
          <p:spPr>
            <a:xfrm flipH="1">
              <a:off x="8757888" y="4788896"/>
              <a:ext cx="879550" cy="300052"/>
            </a:xfrm>
            <a:prstGeom prst="line">
              <a:avLst/>
            </a:prstGeom>
            <a:ln w="25400">
              <a:solidFill>
                <a:schemeClr val="accent2"/>
              </a:solidFill>
              <a:headEnd type="oval" w="lg" len="lg"/>
              <a:tailEnd type="none"/>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8D0CA009-FF2C-8D5E-FE3B-CD6AA4377EF2}"/>
              </a:ext>
            </a:extLst>
          </p:cNvPr>
          <p:cNvSpPr/>
          <p:nvPr/>
        </p:nvSpPr>
        <p:spPr>
          <a:xfrm>
            <a:off x="5553011" y="6320494"/>
            <a:ext cx="1654428" cy="1653485"/>
          </a:xfrm>
          <a:prstGeom prst="ellipse">
            <a:avLst/>
          </a:prstGeom>
          <a:solidFill>
            <a:schemeClr val="accent6"/>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defTabSz="685800">
              <a:spcBef>
                <a:spcPts val="1500"/>
              </a:spcBef>
              <a:buClrTx/>
              <a:defRPr/>
            </a:pPr>
            <a:r>
              <a:rPr lang="en-US" sz="2100" kern="1200">
                <a:solidFill>
                  <a:srgbClr val="FFFFFF"/>
                </a:solidFill>
                <a:latin typeface="Open Sans" panose="020B0606030504020204" pitchFamily="34" charset="0"/>
                <a:ea typeface="Open Sans" panose="020B0606030504020204" pitchFamily="34" charset="0"/>
                <a:cs typeface="Open Sans" panose="020B0606030504020204" pitchFamily="34" charset="0"/>
              </a:rPr>
              <a:t>Buildings &amp; energy</a:t>
            </a:r>
          </a:p>
        </p:txBody>
      </p:sp>
      <p:grpSp>
        <p:nvGrpSpPr>
          <p:cNvPr id="24" name="Group 23">
            <a:extLst>
              <a:ext uri="{FF2B5EF4-FFF2-40B4-BE49-F238E27FC236}">
                <a16:creationId xmlns:a16="http://schemas.microsoft.com/office/drawing/2014/main" id="{23F51C75-B1AC-5213-8D84-E17C1EFE3F34}"/>
              </a:ext>
            </a:extLst>
          </p:cNvPr>
          <p:cNvGrpSpPr/>
          <p:nvPr/>
        </p:nvGrpSpPr>
        <p:grpSpPr>
          <a:xfrm>
            <a:off x="840414" y="6777658"/>
            <a:ext cx="2774904" cy="1196885"/>
            <a:chOff x="107130" y="2369357"/>
            <a:chExt cx="1849936" cy="797923"/>
          </a:xfrm>
        </p:grpSpPr>
        <p:sp>
          <p:nvSpPr>
            <p:cNvPr id="142" name="Rectangle 141">
              <a:extLst>
                <a:ext uri="{FF2B5EF4-FFF2-40B4-BE49-F238E27FC236}">
                  <a16:creationId xmlns:a16="http://schemas.microsoft.com/office/drawing/2014/main" id="{AF67B444-4312-DED9-954D-1F682D6FE840}"/>
                </a:ext>
              </a:extLst>
            </p:cNvPr>
            <p:cNvSpPr/>
            <p:nvPr/>
          </p:nvSpPr>
          <p:spPr>
            <a:xfrm>
              <a:off x="107130" y="2369357"/>
              <a:ext cx="184993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0" name="Picture 69">
              <a:extLst>
                <a:ext uri="{FF2B5EF4-FFF2-40B4-BE49-F238E27FC236}">
                  <a16:creationId xmlns:a16="http://schemas.microsoft.com/office/drawing/2014/main" id="{18E48AE1-B216-99F6-CD52-1AFFF85D4F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5193" y="2571049"/>
              <a:ext cx="1433810" cy="394538"/>
            </a:xfrm>
            <a:prstGeom prst="rect">
              <a:avLst/>
            </a:prstGeom>
          </p:spPr>
        </p:pic>
      </p:grpSp>
      <p:cxnSp>
        <p:nvCxnSpPr>
          <p:cNvPr id="156" name="Straight Connector 155">
            <a:extLst>
              <a:ext uri="{FF2B5EF4-FFF2-40B4-BE49-F238E27FC236}">
                <a16:creationId xmlns:a16="http://schemas.microsoft.com/office/drawing/2014/main" id="{2690FF61-0E26-DEE1-C9F5-DB0316C62E27}"/>
              </a:ext>
            </a:extLst>
          </p:cNvPr>
          <p:cNvCxnSpPr>
            <a:cxnSpLocks/>
            <a:stCxn id="142" idx="3"/>
            <a:endCxn id="20" idx="2"/>
          </p:cNvCxnSpPr>
          <p:nvPr/>
        </p:nvCxnSpPr>
        <p:spPr>
          <a:xfrm flipV="1">
            <a:off x="3615319" y="7147236"/>
            <a:ext cx="1937693" cy="228864"/>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395FB36-103C-71FE-0051-08E05735EDB6}"/>
              </a:ext>
            </a:extLst>
          </p:cNvPr>
          <p:cNvCxnSpPr>
            <a:cxnSpLocks/>
            <a:stCxn id="79" idx="3"/>
            <a:endCxn id="20" idx="2"/>
          </p:cNvCxnSpPr>
          <p:nvPr/>
        </p:nvCxnSpPr>
        <p:spPr>
          <a:xfrm>
            <a:off x="3615079" y="5951379"/>
            <a:ext cx="1937933" cy="1195857"/>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E096305-2603-3798-C476-BAE6C6695CE1}"/>
              </a:ext>
            </a:extLst>
          </p:cNvPr>
          <p:cNvCxnSpPr>
            <a:cxnSpLocks/>
            <a:stCxn id="82" idx="3"/>
            <a:endCxn id="20" idx="2"/>
          </p:cNvCxnSpPr>
          <p:nvPr/>
        </p:nvCxnSpPr>
        <p:spPr>
          <a:xfrm>
            <a:off x="3605335" y="4525170"/>
            <a:ext cx="1947677" cy="2622066"/>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EA3BD9-50FC-0BC4-FC31-216ACCBFEA88}"/>
              </a:ext>
            </a:extLst>
          </p:cNvPr>
          <p:cNvCxnSpPr>
            <a:cxnSpLocks/>
            <a:stCxn id="83" idx="3"/>
            <a:endCxn id="20" idx="2"/>
          </p:cNvCxnSpPr>
          <p:nvPr/>
        </p:nvCxnSpPr>
        <p:spPr>
          <a:xfrm>
            <a:off x="3615079" y="3098961"/>
            <a:ext cx="1937933" cy="4048275"/>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BA8B8CC-6406-66F5-1E1D-124D496B6692}"/>
              </a:ext>
            </a:extLst>
          </p:cNvPr>
          <p:cNvSpPr/>
          <p:nvPr/>
        </p:nvSpPr>
        <p:spPr>
          <a:xfrm>
            <a:off x="12191974" y="6259671"/>
            <a:ext cx="1559597" cy="1559598"/>
          </a:xfrm>
          <a:prstGeom prst="ellipse">
            <a:avLst/>
          </a:prstGeom>
          <a:solidFill>
            <a:schemeClr val="accent4"/>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defTabSz="685800">
              <a:spcBef>
                <a:spcPts val="1500"/>
              </a:spcBef>
              <a:buClrTx/>
              <a:defRPr/>
            </a:pPr>
            <a:r>
              <a:rPr lang="en-US" sz="2100" kern="1200">
                <a:solidFill>
                  <a:srgbClr val="FFFFFF"/>
                </a:solidFill>
                <a:latin typeface="Open Sans" panose="020B0606030504020204" pitchFamily="34" charset="0"/>
                <a:ea typeface="Open Sans" panose="020B0606030504020204" pitchFamily="34" charset="0"/>
                <a:cs typeface="Open Sans" panose="020B0606030504020204" pitchFamily="34" charset="0"/>
              </a:rPr>
              <a:t>Digital</a:t>
            </a:r>
          </a:p>
        </p:txBody>
      </p:sp>
      <p:grpSp>
        <p:nvGrpSpPr>
          <p:cNvPr id="53" name="Group 52">
            <a:extLst>
              <a:ext uri="{FF2B5EF4-FFF2-40B4-BE49-F238E27FC236}">
                <a16:creationId xmlns:a16="http://schemas.microsoft.com/office/drawing/2014/main" id="{1028229B-C338-544D-14A2-A862702F9653}"/>
              </a:ext>
            </a:extLst>
          </p:cNvPr>
          <p:cNvGrpSpPr/>
          <p:nvPr/>
        </p:nvGrpSpPr>
        <p:grpSpPr>
          <a:xfrm>
            <a:off x="14681687" y="4684352"/>
            <a:ext cx="2775864" cy="1196885"/>
            <a:chOff x="10234294" y="1766093"/>
            <a:chExt cx="1850576" cy="797923"/>
          </a:xfrm>
        </p:grpSpPr>
        <p:sp>
          <p:nvSpPr>
            <p:cNvPr id="118" name="Rectangle 117">
              <a:extLst>
                <a:ext uri="{FF2B5EF4-FFF2-40B4-BE49-F238E27FC236}">
                  <a16:creationId xmlns:a16="http://schemas.microsoft.com/office/drawing/2014/main" id="{65243644-EA54-6B6D-A232-0F363E6EC0A6}"/>
                </a:ext>
              </a:extLst>
            </p:cNvPr>
            <p:cNvSpPr/>
            <p:nvPr/>
          </p:nvSpPr>
          <p:spPr>
            <a:xfrm>
              <a:off x="10234294" y="1766093"/>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6" name="Picture 20" descr="https://www.cyrene.eu/wp-content/uploads/2021/03/lining-in.eu_-768x213.png">
              <a:extLst>
                <a:ext uri="{FF2B5EF4-FFF2-40B4-BE49-F238E27FC236}">
                  <a16:creationId xmlns:a16="http://schemas.microsoft.com/office/drawing/2014/main" id="{36CF8CCD-9A8C-0567-9C49-DA42A41D8C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308579" y="1929034"/>
              <a:ext cx="1702007" cy="47204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0" name="Straight Connector 119">
            <a:extLst>
              <a:ext uri="{FF2B5EF4-FFF2-40B4-BE49-F238E27FC236}">
                <a16:creationId xmlns:a16="http://schemas.microsoft.com/office/drawing/2014/main" id="{81F1B395-E05F-70CD-0165-25ECC3C92650}"/>
              </a:ext>
            </a:extLst>
          </p:cNvPr>
          <p:cNvCxnSpPr>
            <a:cxnSpLocks/>
            <a:endCxn id="22" idx="6"/>
          </p:cNvCxnSpPr>
          <p:nvPr/>
        </p:nvCxnSpPr>
        <p:spPr>
          <a:xfrm flipH="1">
            <a:off x="13751570" y="6664263"/>
            <a:ext cx="915525" cy="375207"/>
          </a:xfrm>
          <a:prstGeom prst="line">
            <a:avLst/>
          </a:prstGeom>
          <a:ln w="25400">
            <a:solidFill>
              <a:schemeClr val="accent4"/>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041FD57-C365-5AF7-ED34-A3F0557B7D9B}"/>
              </a:ext>
            </a:extLst>
          </p:cNvPr>
          <p:cNvCxnSpPr>
            <a:cxnSpLocks/>
            <a:stCxn id="118" idx="1"/>
            <a:endCxn id="22" idx="6"/>
          </p:cNvCxnSpPr>
          <p:nvPr/>
        </p:nvCxnSpPr>
        <p:spPr>
          <a:xfrm flipH="1">
            <a:off x="13751570" y="5282795"/>
            <a:ext cx="930117" cy="1756676"/>
          </a:xfrm>
          <a:prstGeom prst="line">
            <a:avLst/>
          </a:prstGeom>
          <a:ln w="25400">
            <a:solidFill>
              <a:schemeClr val="accent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84" name="Title 9">
            <a:extLst>
              <a:ext uri="{FF2B5EF4-FFF2-40B4-BE49-F238E27FC236}">
                <a16:creationId xmlns:a16="http://schemas.microsoft.com/office/drawing/2014/main" id="{F8EC167A-F6F7-D547-17A7-3C4F4473C2DD}"/>
              </a:ext>
            </a:extLst>
          </p:cNvPr>
          <p:cNvSpPr>
            <a:spLocks noGrp="1"/>
          </p:cNvSpPr>
          <p:nvPr>
            <p:ph type="title"/>
          </p:nvPr>
        </p:nvSpPr>
        <p:spPr>
          <a:xfrm>
            <a:off x="1188000" y="135000"/>
            <a:ext cx="13500000" cy="1773927"/>
          </a:xfrm>
        </p:spPr>
        <p:txBody>
          <a:bodyPr>
            <a:normAutofit/>
          </a:bodyPr>
          <a:lstStyle/>
          <a:p>
            <a:r>
              <a:rPr lang="en-BE" sz="5400"/>
              <a:t>The S</a:t>
            </a:r>
            <a:r>
              <a:rPr lang="en-GB" sz="5400"/>
              <a:t>m</a:t>
            </a:r>
            <a:r>
              <a:rPr lang="en-BE" sz="5400"/>
              <a:t>art C</a:t>
            </a:r>
            <a:r>
              <a:rPr lang="en-GB" sz="5400" err="1"/>
              <a:t>i</a:t>
            </a:r>
            <a:r>
              <a:rPr lang="en-BE" sz="5400"/>
              <a:t>ties Marketplace</a:t>
            </a:r>
            <a:endParaRPr lang="en-GB">
              <a:latin typeface="Open Sans" panose="020B0606030504020204" pitchFamily="34" charset="0"/>
            </a:endParaRPr>
          </a:p>
        </p:txBody>
      </p:sp>
      <p:grpSp>
        <p:nvGrpSpPr>
          <p:cNvPr id="42" name="Group 41">
            <a:extLst>
              <a:ext uri="{FF2B5EF4-FFF2-40B4-BE49-F238E27FC236}">
                <a16:creationId xmlns:a16="http://schemas.microsoft.com/office/drawing/2014/main" id="{4A7B7FFD-A77B-A512-38B1-948C49CD45CB}"/>
              </a:ext>
            </a:extLst>
          </p:cNvPr>
          <p:cNvGrpSpPr/>
          <p:nvPr/>
        </p:nvGrpSpPr>
        <p:grpSpPr>
          <a:xfrm>
            <a:off x="6401825" y="4197981"/>
            <a:ext cx="2338365" cy="2227593"/>
            <a:chOff x="5726599" y="1311275"/>
            <a:chExt cx="1558909" cy="1485062"/>
          </a:xfrm>
        </p:grpSpPr>
        <p:sp>
          <p:nvSpPr>
            <p:cNvPr id="179" name="Oval 178">
              <a:extLst>
                <a:ext uri="{FF2B5EF4-FFF2-40B4-BE49-F238E27FC236}">
                  <a16:creationId xmlns:a16="http://schemas.microsoft.com/office/drawing/2014/main" id="{BDE7A670-AA3B-DB68-35C4-D5615B8D9F87}"/>
                </a:ext>
              </a:extLst>
            </p:cNvPr>
            <p:cNvSpPr/>
            <p:nvPr/>
          </p:nvSpPr>
          <p:spPr>
            <a:xfrm>
              <a:off x="5726599" y="1311275"/>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377999" rtlCol="0" anchor="b" anchorCtr="0">
              <a:noAutofit/>
            </a:bodyPr>
            <a:lstStyle/>
            <a:p>
              <a:pPr algn="ctr" defTabSz="685800">
                <a:spcBef>
                  <a:spcPts val="1500"/>
                </a:spcBef>
                <a:buClrTx/>
                <a:defRPr/>
              </a:pPr>
              <a:endParaRPr lang="en-US" sz="2100" kern="12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background with white text&#10;&#10;Description automatically generated with low confidence">
              <a:extLst>
                <a:ext uri="{FF2B5EF4-FFF2-40B4-BE49-F238E27FC236}">
                  <a16:creationId xmlns:a16="http://schemas.microsoft.com/office/drawing/2014/main" id="{715D16AF-0A94-DD17-4B1F-08E4C2B5FD8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92183" y="1795277"/>
              <a:ext cx="1393325" cy="517058"/>
            </a:xfrm>
            <a:prstGeom prst="rect">
              <a:avLst/>
            </a:prstGeom>
          </p:spPr>
        </p:pic>
      </p:grpSp>
      <p:grpSp>
        <p:nvGrpSpPr>
          <p:cNvPr id="44" name="Group 43">
            <a:extLst>
              <a:ext uri="{FF2B5EF4-FFF2-40B4-BE49-F238E27FC236}">
                <a16:creationId xmlns:a16="http://schemas.microsoft.com/office/drawing/2014/main" id="{69CE23B8-2627-6A0F-FBC9-CB6D2999C54B}"/>
              </a:ext>
            </a:extLst>
          </p:cNvPr>
          <p:cNvGrpSpPr/>
          <p:nvPr/>
        </p:nvGrpSpPr>
        <p:grpSpPr>
          <a:xfrm>
            <a:off x="8500638" y="2500671"/>
            <a:ext cx="2227593" cy="2227593"/>
            <a:chOff x="4084155" y="1706467"/>
            <a:chExt cx="1485062" cy="1485062"/>
          </a:xfrm>
        </p:grpSpPr>
        <p:sp>
          <p:nvSpPr>
            <p:cNvPr id="37" name="Oval 36">
              <a:extLst>
                <a:ext uri="{FF2B5EF4-FFF2-40B4-BE49-F238E27FC236}">
                  <a16:creationId xmlns:a16="http://schemas.microsoft.com/office/drawing/2014/main" id="{F163738B-C094-DD73-2D52-06B162BBE99F}"/>
                </a:ext>
              </a:extLst>
            </p:cNvPr>
            <p:cNvSpPr/>
            <p:nvPr/>
          </p:nvSpPr>
          <p:spPr>
            <a:xfrm>
              <a:off x="4084155" y="1706467"/>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377999" rtlCol="0" anchor="b" anchorCtr="0">
              <a:noAutofit/>
            </a:bodyPr>
            <a:lstStyle/>
            <a:p>
              <a:pPr algn="ctr" defTabSz="685800">
                <a:spcBef>
                  <a:spcPts val="1500"/>
                </a:spcBef>
                <a:buClrTx/>
                <a:defRPr/>
              </a:pPr>
              <a:endParaRPr lang="en-US" sz="2100" kern="12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 descr="Image">
              <a:extLst>
                <a:ext uri="{FF2B5EF4-FFF2-40B4-BE49-F238E27FC236}">
                  <a16:creationId xmlns:a16="http://schemas.microsoft.com/office/drawing/2014/main" id="{20A61442-1431-489A-2D97-28A4A908606B}"/>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314471" y="1968012"/>
              <a:ext cx="1024436" cy="9619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8A20D742-835B-1893-7B0F-F1E14D37C150}"/>
              </a:ext>
            </a:extLst>
          </p:cNvPr>
          <p:cNvGrpSpPr/>
          <p:nvPr/>
        </p:nvGrpSpPr>
        <p:grpSpPr>
          <a:xfrm>
            <a:off x="10698995" y="4197981"/>
            <a:ext cx="2227593" cy="2227593"/>
            <a:chOff x="7327318" y="1535773"/>
            <a:chExt cx="1485062" cy="1485062"/>
          </a:xfrm>
        </p:grpSpPr>
        <p:sp>
          <p:nvSpPr>
            <p:cNvPr id="41" name="Oval 40">
              <a:extLst>
                <a:ext uri="{FF2B5EF4-FFF2-40B4-BE49-F238E27FC236}">
                  <a16:creationId xmlns:a16="http://schemas.microsoft.com/office/drawing/2014/main" id="{5E666C3B-CD41-41F9-4761-37F386A8B3E3}"/>
                </a:ext>
              </a:extLst>
            </p:cNvPr>
            <p:cNvSpPr/>
            <p:nvPr/>
          </p:nvSpPr>
          <p:spPr>
            <a:xfrm>
              <a:off x="7327318" y="1535773"/>
              <a:ext cx="1485062" cy="1485062"/>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377999" rtlCol="0" anchor="b" anchorCtr="0">
              <a:noAutofit/>
            </a:bodyPr>
            <a:lstStyle/>
            <a:p>
              <a:pPr algn="ctr" defTabSz="685800">
                <a:spcBef>
                  <a:spcPts val="1500"/>
                </a:spcBef>
                <a:buClrTx/>
                <a:defRPr/>
              </a:pPr>
              <a:endParaRPr lang="en-US" sz="2100" kern="12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Picture 2" descr="Image">
              <a:extLst>
                <a:ext uri="{FF2B5EF4-FFF2-40B4-BE49-F238E27FC236}">
                  <a16:creationId xmlns:a16="http://schemas.microsoft.com/office/drawing/2014/main" id="{8F8A0987-156C-F28F-C65B-BECC741DE136}"/>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636974" y="1845429"/>
              <a:ext cx="865750" cy="865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7C2037C5-0FFC-A55C-2FBD-359CF169C093}"/>
              </a:ext>
            </a:extLst>
          </p:cNvPr>
          <p:cNvGrpSpPr/>
          <p:nvPr/>
        </p:nvGrpSpPr>
        <p:grpSpPr>
          <a:xfrm>
            <a:off x="851411" y="8203868"/>
            <a:ext cx="2775864" cy="1196885"/>
            <a:chOff x="112029" y="5469245"/>
            <a:chExt cx="1850576" cy="797923"/>
          </a:xfrm>
        </p:grpSpPr>
        <p:sp>
          <p:nvSpPr>
            <p:cNvPr id="143" name="Rectangle 142">
              <a:extLst>
                <a:ext uri="{FF2B5EF4-FFF2-40B4-BE49-F238E27FC236}">
                  <a16:creationId xmlns:a16="http://schemas.microsoft.com/office/drawing/2014/main" id="{6EAFB0ED-FF22-CBC8-91E3-93D277831244}"/>
                </a:ext>
              </a:extLst>
            </p:cNvPr>
            <p:cNvSpPr/>
            <p:nvPr/>
          </p:nvSpPr>
          <p:spPr>
            <a:xfrm>
              <a:off x="112029" y="5469245"/>
              <a:ext cx="1850576" cy="797923"/>
            </a:xfrm>
            <a:prstGeom prst="rect">
              <a:avLst/>
            </a:prstGeom>
            <a:solidFill>
              <a:schemeClr val="bg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defTabSz="685800">
                <a:spcBef>
                  <a:spcPts val="1500"/>
                </a:spcBef>
                <a:buClrTx/>
                <a:defRPr/>
              </a:pPr>
              <a:endParaRPr lang="en-US" sz="2100" b="1" kern="12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9" name="Group 58">
              <a:extLst>
                <a:ext uri="{FF2B5EF4-FFF2-40B4-BE49-F238E27FC236}">
                  <a16:creationId xmlns:a16="http://schemas.microsoft.com/office/drawing/2014/main" id="{58E24D68-64C6-6A29-4D6A-43EF06AE446F}"/>
                </a:ext>
              </a:extLst>
            </p:cNvPr>
            <p:cNvGrpSpPr/>
            <p:nvPr/>
          </p:nvGrpSpPr>
          <p:grpSpPr>
            <a:xfrm>
              <a:off x="324509" y="5476938"/>
              <a:ext cx="1425617" cy="782537"/>
              <a:chOff x="310624" y="5481429"/>
              <a:chExt cx="1425617" cy="782537"/>
            </a:xfrm>
          </p:grpSpPr>
          <p:pic>
            <p:nvPicPr>
              <p:cNvPr id="71" name="Picture 18" descr="Image">
                <a:extLst>
                  <a:ext uri="{FF2B5EF4-FFF2-40B4-BE49-F238E27FC236}">
                    <a16:creationId xmlns:a16="http://schemas.microsoft.com/office/drawing/2014/main" id="{D5478A8B-BA44-1E39-6BAD-75C640B9A9E7}"/>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10624" y="5481429"/>
                <a:ext cx="1425617" cy="44970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8AAD1A2-A62E-60C7-9CE6-B17B52DF34A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2193" y="5863258"/>
                <a:ext cx="1402478" cy="400708"/>
              </a:xfrm>
              <a:prstGeom prst="rect">
                <a:avLst/>
              </a:prstGeom>
            </p:spPr>
          </p:pic>
        </p:grpSp>
      </p:grpSp>
      <p:cxnSp>
        <p:nvCxnSpPr>
          <p:cNvPr id="158" name="Straight Connector 157">
            <a:extLst>
              <a:ext uri="{FF2B5EF4-FFF2-40B4-BE49-F238E27FC236}">
                <a16:creationId xmlns:a16="http://schemas.microsoft.com/office/drawing/2014/main" id="{4A75D970-DA0D-DDF4-14B0-33D8BACE5E5B}"/>
              </a:ext>
            </a:extLst>
          </p:cNvPr>
          <p:cNvCxnSpPr>
            <a:cxnSpLocks/>
            <a:stCxn id="143" idx="3"/>
            <a:endCxn id="20" idx="2"/>
          </p:cNvCxnSpPr>
          <p:nvPr/>
        </p:nvCxnSpPr>
        <p:spPr>
          <a:xfrm flipV="1">
            <a:off x="3627275" y="7147237"/>
            <a:ext cx="1925736" cy="1655075"/>
          </a:xfrm>
          <a:prstGeom prst="line">
            <a:avLst/>
          </a:prstGeom>
          <a:ln w="25400">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22C1BCD-847A-7C48-D166-2EDB8044E777}"/>
              </a:ext>
            </a:extLst>
          </p:cNvPr>
          <p:cNvSpPr/>
          <p:nvPr/>
        </p:nvSpPr>
        <p:spPr>
          <a:xfrm>
            <a:off x="8606621" y="7015082"/>
            <a:ext cx="2227593" cy="2227593"/>
          </a:xfrm>
          <a:prstGeom prst="ellipse">
            <a:avLst/>
          </a:prstGeom>
          <a:solidFill>
            <a:schemeClr val="bg1"/>
          </a:solidFill>
          <a:ln w="25400" cap="rnd" cmpd="sng">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377999" rtlCol="0" anchor="b" anchorCtr="0">
            <a:noAutofit/>
          </a:bodyPr>
          <a:lstStyle/>
          <a:p>
            <a:pPr algn="ctr" defTabSz="685800">
              <a:spcBef>
                <a:spcPts val="1500"/>
              </a:spcBef>
              <a:buClrTx/>
              <a:defRPr/>
            </a:pPr>
            <a:endParaRPr lang="en-US" sz="2100" kern="1200">
              <a:solidFill>
                <a:srgbClr val="15419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4" name="Group 53">
            <a:extLst>
              <a:ext uri="{FF2B5EF4-FFF2-40B4-BE49-F238E27FC236}">
                <a16:creationId xmlns:a16="http://schemas.microsoft.com/office/drawing/2014/main" id="{87142078-C94B-97FB-9292-EF3A4EAEBCAD}"/>
              </a:ext>
            </a:extLst>
          </p:cNvPr>
          <p:cNvGrpSpPr/>
          <p:nvPr/>
        </p:nvGrpSpPr>
        <p:grpSpPr>
          <a:xfrm>
            <a:off x="8757554" y="7596478"/>
            <a:ext cx="1853292" cy="1050642"/>
            <a:chOff x="10786120" y="3442648"/>
            <a:chExt cx="1235528" cy="700428"/>
          </a:xfrm>
        </p:grpSpPr>
        <p:pic>
          <p:nvPicPr>
            <p:cNvPr id="66" name="Picture 65">
              <a:extLst>
                <a:ext uri="{FF2B5EF4-FFF2-40B4-BE49-F238E27FC236}">
                  <a16:creationId xmlns:a16="http://schemas.microsoft.com/office/drawing/2014/main" id="{6E651C32-88D5-0A5B-1B3C-4F43842F1E1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159582" y="3442648"/>
              <a:ext cx="862066" cy="700428"/>
            </a:xfrm>
            <a:prstGeom prst="rect">
              <a:avLst/>
            </a:prstGeom>
          </p:spPr>
        </p:pic>
        <p:sp>
          <p:nvSpPr>
            <p:cNvPr id="183" name="TextBox 182">
              <a:extLst>
                <a:ext uri="{FF2B5EF4-FFF2-40B4-BE49-F238E27FC236}">
                  <a16:creationId xmlns:a16="http://schemas.microsoft.com/office/drawing/2014/main" id="{DA13EE78-D85A-EC6B-10A8-A3D7E46DA97D}"/>
                </a:ext>
              </a:extLst>
            </p:cNvPr>
            <p:cNvSpPr txBox="1"/>
            <p:nvPr/>
          </p:nvSpPr>
          <p:spPr>
            <a:xfrm>
              <a:off x="10786120" y="3694315"/>
              <a:ext cx="862066" cy="430887"/>
            </a:xfrm>
            <a:prstGeom prst="rect">
              <a:avLst/>
            </a:prstGeom>
            <a:noFill/>
          </p:spPr>
          <p:txBody>
            <a:bodyPr wrap="square">
              <a:spAutoFit/>
            </a:bodyPr>
            <a:lstStyle/>
            <a:p>
              <a:pPr defTabSz="685800">
                <a:buClrTx/>
                <a:defRPr/>
              </a:pPr>
              <a:r>
                <a:rPr lang="en-GB" sz="1800" b="1" kern="1200">
                  <a:solidFill>
                    <a:srgbClr val="04A69D"/>
                  </a:solidFill>
                  <a:latin typeface="Open Sans" panose="020B0606030504020204" pitchFamily="34" charset="0"/>
                  <a:ea typeface="Open Sans" panose="020B0606030504020204" pitchFamily="34" charset="0"/>
                  <a:cs typeface="Open Sans" panose="020B0606030504020204" pitchFamily="34" charset="0"/>
                </a:rPr>
                <a:t>Scalable</a:t>
              </a:r>
              <a:br>
                <a:rPr lang="en-GB" sz="1800" b="1" kern="1200">
                  <a:solidFill>
                    <a:srgbClr val="04A69D"/>
                  </a:solidFill>
                  <a:latin typeface="Open Sans" panose="020B0606030504020204" pitchFamily="34" charset="0"/>
                  <a:ea typeface="Open Sans" panose="020B0606030504020204" pitchFamily="34" charset="0"/>
                  <a:cs typeface="Open Sans" panose="020B0606030504020204" pitchFamily="34" charset="0"/>
                </a:rPr>
              </a:br>
              <a:r>
                <a:rPr lang="en-GB" sz="1800" b="1" kern="1200">
                  <a:solidFill>
                    <a:srgbClr val="04A69D"/>
                  </a:solidFill>
                  <a:latin typeface="Open Sans" panose="020B0606030504020204" pitchFamily="34" charset="0"/>
                  <a:ea typeface="Open Sans" panose="020B0606030504020204" pitchFamily="34" charset="0"/>
                  <a:cs typeface="Open Sans" panose="020B0606030504020204" pitchFamily="34" charset="0"/>
                </a:rPr>
                <a:t>Cities</a:t>
              </a:r>
            </a:p>
          </p:txBody>
        </p:sp>
      </p:grpSp>
      <p:pic>
        <p:nvPicPr>
          <p:cNvPr id="11" name="Picture 10" descr="A blue background with white text&#10;&#10;Description automatically generated">
            <a:extLst>
              <a:ext uri="{FF2B5EF4-FFF2-40B4-BE49-F238E27FC236}">
                <a16:creationId xmlns:a16="http://schemas.microsoft.com/office/drawing/2014/main" id="{6E00928F-B9F3-87E3-B722-0EC27D8731DB}"/>
              </a:ext>
            </a:extLst>
          </p:cNvPr>
          <p:cNvPicPr>
            <a:picLocks noChangeAspect="1"/>
          </p:cNvPicPr>
          <p:nvPr/>
        </p:nvPicPr>
        <p:blipFill>
          <a:blip r:embed="rId16"/>
          <a:stretch>
            <a:fillRect/>
          </a:stretch>
        </p:blipFill>
        <p:spPr>
          <a:xfrm>
            <a:off x="14863569" y="6145132"/>
            <a:ext cx="2775864" cy="1311356"/>
          </a:xfrm>
          <a:prstGeom prst="rect">
            <a:avLst/>
          </a:prstGeom>
        </p:spPr>
      </p:pic>
    </p:spTree>
    <p:extLst>
      <p:ext uri="{BB962C8B-B14F-4D97-AF65-F5344CB8AC3E}">
        <p14:creationId xmlns:p14="http://schemas.microsoft.com/office/powerpoint/2010/main" val="335306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DBC-E3A0-66DE-4877-7E2133982A24}"/>
              </a:ext>
            </a:extLst>
          </p:cNvPr>
          <p:cNvSpPr>
            <a:spLocks noGrp="1"/>
          </p:cNvSpPr>
          <p:nvPr>
            <p:ph type="title"/>
          </p:nvPr>
        </p:nvSpPr>
        <p:spPr/>
        <p:txBody>
          <a:bodyPr>
            <a:noAutofit/>
          </a:bodyPr>
          <a:lstStyle/>
          <a:p>
            <a:r>
              <a:rPr lang="en-BE" sz="4200">
                <a:solidFill>
                  <a:schemeClr val="accent4"/>
                </a:solidFill>
              </a:rPr>
              <a:t>WHY</a:t>
            </a:r>
            <a:r>
              <a:rPr lang="en-BE" sz="4200"/>
              <a:t> is the EC Smart Cities Marketplace a resource for cities, businesses, and investors?</a:t>
            </a:r>
            <a:endParaRPr lang="en-GB" sz="4200"/>
          </a:p>
        </p:txBody>
      </p:sp>
      <p:sp>
        <p:nvSpPr>
          <p:cNvPr id="3" name="Content Placeholder 2">
            <a:extLst>
              <a:ext uri="{FF2B5EF4-FFF2-40B4-BE49-F238E27FC236}">
                <a16:creationId xmlns:a16="http://schemas.microsoft.com/office/drawing/2014/main" id="{CD795B3D-4348-E5F7-85C9-8319FD0F1E31}"/>
              </a:ext>
            </a:extLst>
          </p:cNvPr>
          <p:cNvSpPr>
            <a:spLocks noGrp="1"/>
          </p:cNvSpPr>
          <p:nvPr>
            <p:ph idx="4294967295"/>
          </p:nvPr>
        </p:nvSpPr>
        <p:spPr>
          <a:xfrm>
            <a:off x="1357884" y="3257550"/>
            <a:ext cx="13284423" cy="6165342"/>
          </a:xfrm>
        </p:spPr>
        <p:txBody>
          <a:bodyPr>
            <a:normAutofit/>
          </a:bodyPr>
          <a:lstStyle/>
          <a:p>
            <a:pPr marL="1371600" lvl="1" indent="-685800">
              <a:spcBef>
                <a:spcPct val="0"/>
              </a:spcBef>
              <a:buFont typeface="Wingdings" panose="05000000000000000000" pitchFamily="2" charset="2"/>
              <a:buChar char="§"/>
            </a:pPr>
            <a:r>
              <a:rPr lang="en-BE" sz="3600" b="1"/>
              <a:t>IT I</a:t>
            </a:r>
            <a:r>
              <a:rPr lang="en-GB" sz="3600" b="1"/>
              <a:t>NFORM</a:t>
            </a:r>
            <a:r>
              <a:rPr lang="en-BE" sz="3600" b="1"/>
              <a:t>S</a:t>
            </a:r>
            <a:endParaRPr lang="en-BE" sz="3600"/>
          </a:p>
          <a:p>
            <a:pPr marL="2057400" lvl="2" indent="-685800">
              <a:spcBef>
                <a:spcPct val="0"/>
              </a:spcBef>
              <a:buFont typeface="Courier New" panose="02070309020205020404" pitchFamily="49" charset="0"/>
              <a:buChar char="o"/>
            </a:pPr>
            <a:r>
              <a:rPr lang="en-BE" sz="3000"/>
              <a:t>EU </a:t>
            </a:r>
            <a:r>
              <a:rPr lang="en-GB" sz="3000"/>
              <a:t>local communities</a:t>
            </a:r>
            <a:r>
              <a:rPr lang="en-BE" sz="3000"/>
              <a:t> </a:t>
            </a:r>
            <a:r>
              <a:rPr lang="en-GB" sz="3000"/>
              <a:t>–</a:t>
            </a:r>
            <a:r>
              <a:rPr lang="en-BE" sz="3000"/>
              <a:t> </a:t>
            </a:r>
            <a:r>
              <a:rPr lang="en-GB" sz="3000"/>
              <a:t>particularly </a:t>
            </a:r>
            <a:r>
              <a:rPr lang="en-BE" sz="3000"/>
              <a:t>from </a:t>
            </a:r>
            <a:r>
              <a:rPr lang="en-GB" sz="3000"/>
              <a:t>small and mid-sized cities </a:t>
            </a:r>
            <a:r>
              <a:rPr lang="en-BE" sz="3000"/>
              <a:t>(</a:t>
            </a:r>
            <a:r>
              <a:rPr lang="en-BE" sz="3000">
                <a:sym typeface="Symbol" panose="05050102010706020507" pitchFamily="18" charset="2"/>
              </a:rPr>
              <a:t></a:t>
            </a:r>
            <a:r>
              <a:rPr lang="en-BE" sz="3000"/>
              <a:t>100,000 inhabitants) </a:t>
            </a:r>
            <a:r>
              <a:rPr lang="en-GB" sz="3000"/>
              <a:t>–</a:t>
            </a:r>
            <a:r>
              <a:rPr lang="en-BE" sz="3000"/>
              <a:t> </a:t>
            </a:r>
            <a:r>
              <a:rPr lang="en-GB" sz="3000"/>
              <a:t>on  how</a:t>
            </a:r>
            <a:r>
              <a:rPr lang="en-BE" sz="3000"/>
              <a:t> </a:t>
            </a:r>
            <a:r>
              <a:rPr lang="en-GB" sz="3000"/>
              <a:t>to become climate-neutral</a:t>
            </a:r>
            <a:r>
              <a:rPr lang="en-BE" sz="3000"/>
              <a:t>, sustainable and inclusive</a:t>
            </a:r>
          </a:p>
          <a:p>
            <a:pPr marL="2057400" lvl="2" indent="-685800">
              <a:spcBef>
                <a:spcPct val="0"/>
              </a:spcBef>
              <a:buFont typeface="Courier New" panose="02070309020205020404" pitchFamily="49" charset="0"/>
              <a:buChar char="o"/>
            </a:pPr>
            <a:endParaRPr lang="en-BE" sz="3000"/>
          </a:p>
          <a:p>
            <a:pPr marL="1371600" lvl="1" indent="-685800">
              <a:spcBef>
                <a:spcPct val="0"/>
              </a:spcBef>
              <a:buFont typeface="Wingdings" panose="05000000000000000000" pitchFamily="2" charset="2"/>
              <a:buChar char="§"/>
            </a:pPr>
            <a:r>
              <a:rPr lang="en-BE" sz="3600" b="1"/>
              <a:t>IT SUPPORTS</a:t>
            </a:r>
            <a:r>
              <a:rPr lang="en-BE" sz="3600"/>
              <a:t> </a:t>
            </a:r>
            <a:r>
              <a:rPr lang="en-GB" sz="3600" b="1"/>
              <a:t>AND ACCELERATE</a:t>
            </a:r>
            <a:r>
              <a:rPr lang="en-BE" sz="3600" b="1"/>
              <a:t>S</a:t>
            </a:r>
          </a:p>
          <a:p>
            <a:pPr marL="2057400" lvl="2" indent="-685800">
              <a:spcBef>
                <a:spcPct val="0"/>
              </a:spcBef>
              <a:buFont typeface="Courier New" panose="02070309020205020404" pitchFamily="49" charset="0"/>
              <a:buChar char="o"/>
            </a:pPr>
            <a:r>
              <a:rPr lang="en-GB" sz="3000"/>
              <a:t>the identification of smart city projects to develop or invest into </a:t>
            </a:r>
            <a:endParaRPr lang="en-BE" sz="3000"/>
          </a:p>
          <a:p>
            <a:pPr marL="2057400" lvl="2" indent="-685800">
              <a:spcBef>
                <a:spcPct val="0"/>
              </a:spcBef>
              <a:buFont typeface="Courier New" panose="02070309020205020404" pitchFamily="49" charset="0"/>
              <a:buChar char="o"/>
            </a:pPr>
            <a:r>
              <a:rPr lang="en-BE" sz="3000"/>
              <a:t>t</a:t>
            </a:r>
            <a:r>
              <a:rPr lang="en-GB" sz="3000"/>
              <a:t>heir</a:t>
            </a:r>
            <a:r>
              <a:rPr lang="en-BE" sz="3000"/>
              <a:t> </a:t>
            </a:r>
            <a:r>
              <a:rPr lang="en-GB" sz="3000"/>
              <a:t>replication and scale up</a:t>
            </a:r>
            <a:endParaRPr lang="en-BE" sz="3000"/>
          </a:p>
          <a:p>
            <a:pPr marL="2057400" lvl="2" indent="-685800">
              <a:spcBef>
                <a:spcPct val="0"/>
              </a:spcBef>
              <a:buFont typeface="Wingdings" panose="05000000000000000000" pitchFamily="2" charset="2"/>
              <a:buChar char="§"/>
            </a:pPr>
            <a:endParaRPr lang="en-BE" sz="3000"/>
          </a:p>
        </p:txBody>
      </p:sp>
    </p:spTree>
    <p:extLst>
      <p:ext uri="{BB962C8B-B14F-4D97-AF65-F5344CB8AC3E}">
        <p14:creationId xmlns:p14="http://schemas.microsoft.com/office/powerpoint/2010/main" val="523674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E5F657A-F030-F44B-AC82-992F5C87AF09}"/>
              </a:ext>
            </a:extLst>
          </p:cNvPr>
          <p:cNvGrpSpPr/>
          <p:nvPr/>
        </p:nvGrpSpPr>
        <p:grpSpPr>
          <a:xfrm>
            <a:off x="1290637" y="2765885"/>
            <a:ext cx="3497573" cy="5710068"/>
            <a:chOff x="860424" y="2343690"/>
            <a:chExt cx="2331715" cy="3806712"/>
          </a:xfrm>
        </p:grpSpPr>
        <p:sp>
          <p:nvSpPr>
            <p:cNvPr id="4" name="Rectangle 3">
              <a:extLst>
                <a:ext uri="{FF2B5EF4-FFF2-40B4-BE49-F238E27FC236}">
                  <a16:creationId xmlns:a16="http://schemas.microsoft.com/office/drawing/2014/main" id="{259BA1B9-6650-4068-A379-21C9143F4399}"/>
                </a:ext>
              </a:extLst>
            </p:cNvPr>
            <p:cNvSpPr/>
            <p:nvPr/>
          </p:nvSpPr>
          <p:spPr>
            <a:xfrm>
              <a:off x="860424" y="2343690"/>
              <a:ext cx="2331715" cy="3806712"/>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77999" tIns="486000" rIns="270000" bIns="270000" rtlCol="0" anchor="b" anchorCtr="0"/>
            <a:lstStyle/>
            <a:p>
              <a:pPr algn="ctr">
                <a:lnSpc>
                  <a:spcPct val="110000"/>
                </a:lnSpc>
                <a:spcBef>
                  <a:spcPts val="1500"/>
                </a:spcBef>
              </a:pPr>
              <a:r>
                <a:rPr lang="en-US" sz="3000">
                  <a:solidFill>
                    <a:schemeClr val="bg1"/>
                  </a:solidFill>
                  <a:latin typeface="EC Square Sans Pro" panose="020B0506040000020004" pitchFamily="34" charset="0"/>
                </a:rPr>
                <a:t>A </a:t>
              </a:r>
              <a:r>
                <a:rPr lang="en-US" sz="3000" b="1">
                  <a:solidFill>
                    <a:schemeClr val="accent4"/>
                  </a:solidFill>
                  <a:latin typeface="EC Square Sans Pro" panose="020B0506040000020004" pitchFamily="34" charset="0"/>
                </a:rPr>
                <a:t>repository</a:t>
              </a:r>
              <a:r>
                <a:rPr lang="en-US" sz="3000">
                  <a:solidFill>
                    <a:schemeClr val="bg1"/>
                  </a:solidFill>
                  <a:latin typeface="EC Square Sans Pro" panose="020B0506040000020004" pitchFamily="34" charset="0"/>
                </a:rPr>
                <a:t> of EU climate-neutral and Smart City projects</a:t>
              </a:r>
              <a:endParaRPr lang="en-BE" sz="3000">
                <a:solidFill>
                  <a:schemeClr val="bg1"/>
                </a:solidFill>
                <a:latin typeface="EC Square Sans Pro" panose="020B0506040000020004" pitchFamily="34" charset="0"/>
              </a:endParaRPr>
            </a:p>
            <a:p>
              <a:pPr algn="ctr">
                <a:lnSpc>
                  <a:spcPct val="110000"/>
                </a:lnSpc>
                <a:spcBef>
                  <a:spcPts val="1500"/>
                </a:spcBef>
              </a:pPr>
              <a:endParaRPr lang="en-BE" sz="3000">
                <a:solidFill>
                  <a:schemeClr val="bg1"/>
                </a:solidFill>
                <a:latin typeface="EC Square Sans Pro" panose="020B0506040000020004" pitchFamily="34" charset="0"/>
              </a:endParaRPr>
            </a:p>
            <a:p>
              <a:pPr algn="ctr">
                <a:lnSpc>
                  <a:spcPct val="110000"/>
                </a:lnSpc>
                <a:spcBef>
                  <a:spcPts val="1500"/>
                </a:spcBef>
              </a:pPr>
              <a:endParaRPr lang="en-BE" sz="500">
                <a:solidFill>
                  <a:schemeClr val="bg1"/>
                </a:solidFill>
                <a:latin typeface="EC Square Sans Pro" panose="020B0506040000020004" pitchFamily="34" charset="0"/>
              </a:endParaRPr>
            </a:p>
          </p:txBody>
        </p:sp>
        <p:sp>
          <p:nvSpPr>
            <p:cNvPr id="13" name="Freeform 2070">
              <a:extLst>
                <a:ext uri="{FF2B5EF4-FFF2-40B4-BE49-F238E27FC236}">
                  <a16:creationId xmlns:a16="http://schemas.microsoft.com/office/drawing/2014/main" id="{CF794036-910D-0B6B-AC37-0CB124E1F2C5}"/>
                </a:ext>
              </a:extLst>
            </p:cNvPr>
            <p:cNvSpPr>
              <a:spLocks noEditPoints="1"/>
            </p:cNvSpPr>
            <p:nvPr/>
          </p:nvSpPr>
          <p:spPr bwMode="auto">
            <a:xfrm>
              <a:off x="1705534" y="2899509"/>
              <a:ext cx="641496" cy="806518"/>
            </a:xfrm>
            <a:custGeom>
              <a:avLst/>
              <a:gdLst>
                <a:gd name="T0" fmla="*/ 127 w 128"/>
                <a:gd name="T1" fmla="*/ 155 h 160"/>
                <a:gd name="T2" fmla="*/ 120 w 128"/>
                <a:gd name="T3" fmla="*/ 148 h 160"/>
                <a:gd name="T4" fmla="*/ 120 w 128"/>
                <a:gd name="T5" fmla="*/ 55 h 160"/>
                <a:gd name="T6" fmla="*/ 119 w 128"/>
                <a:gd name="T7" fmla="*/ 54 h 160"/>
                <a:gd name="T8" fmla="*/ 107 w 128"/>
                <a:gd name="T9" fmla="*/ 42 h 160"/>
                <a:gd name="T10" fmla="*/ 107 w 128"/>
                <a:gd name="T11" fmla="*/ 0 h 160"/>
                <a:gd name="T12" fmla="*/ 0 w 128"/>
                <a:gd name="T13" fmla="*/ 0 h 160"/>
                <a:gd name="T14" fmla="*/ 0 w 128"/>
                <a:gd name="T15" fmla="*/ 139 h 160"/>
                <a:gd name="T16" fmla="*/ 13 w 128"/>
                <a:gd name="T17" fmla="*/ 139 h 160"/>
                <a:gd name="T18" fmla="*/ 13 w 128"/>
                <a:gd name="T19" fmla="*/ 152 h 160"/>
                <a:gd name="T20" fmla="*/ 116 w 128"/>
                <a:gd name="T21" fmla="*/ 152 h 160"/>
                <a:gd name="T22" fmla="*/ 123 w 128"/>
                <a:gd name="T23" fmla="*/ 159 h 160"/>
                <a:gd name="T24" fmla="*/ 125 w 128"/>
                <a:gd name="T25" fmla="*/ 160 h 160"/>
                <a:gd name="T26" fmla="*/ 127 w 128"/>
                <a:gd name="T27" fmla="*/ 159 h 160"/>
                <a:gd name="T28" fmla="*/ 127 w 128"/>
                <a:gd name="T29" fmla="*/ 155 h 160"/>
                <a:gd name="T30" fmla="*/ 111 w 128"/>
                <a:gd name="T31" fmla="*/ 53 h 160"/>
                <a:gd name="T32" fmla="*/ 80 w 128"/>
                <a:gd name="T33" fmla="*/ 53 h 160"/>
                <a:gd name="T34" fmla="*/ 80 w 128"/>
                <a:gd name="T35" fmla="*/ 22 h 160"/>
                <a:gd name="T36" fmla="*/ 107 w 128"/>
                <a:gd name="T37" fmla="*/ 49 h 160"/>
                <a:gd name="T38" fmla="*/ 111 w 128"/>
                <a:gd name="T39" fmla="*/ 53 h 160"/>
                <a:gd name="T40" fmla="*/ 5 w 128"/>
                <a:gd name="T41" fmla="*/ 133 h 160"/>
                <a:gd name="T42" fmla="*/ 5 w 128"/>
                <a:gd name="T43" fmla="*/ 5 h 160"/>
                <a:gd name="T44" fmla="*/ 101 w 128"/>
                <a:gd name="T45" fmla="*/ 5 h 160"/>
                <a:gd name="T46" fmla="*/ 101 w 128"/>
                <a:gd name="T47" fmla="*/ 36 h 160"/>
                <a:gd name="T48" fmla="*/ 80 w 128"/>
                <a:gd name="T49" fmla="*/ 15 h 160"/>
                <a:gd name="T50" fmla="*/ 78 w 128"/>
                <a:gd name="T51" fmla="*/ 13 h 160"/>
                <a:gd name="T52" fmla="*/ 13 w 128"/>
                <a:gd name="T53" fmla="*/ 13 h 160"/>
                <a:gd name="T54" fmla="*/ 13 w 128"/>
                <a:gd name="T55" fmla="*/ 133 h 160"/>
                <a:gd name="T56" fmla="*/ 5 w 128"/>
                <a:gd name="T57" fmla="*/ 133 h 160"/>
                <a:gd name="T58" fmla="*/ 19 w 128"/>
                <a:gd name="T59" fmla="*/ 147 h 160"/>
                <a:gd name="T60" fmla="*/ 19 w 128"/>
                <a:gd name="T61" fmla="*/ 139 h 160"/>
                <a:gd name="T62" fmla="*/ 19 w 128"/>
                <a:gd name="T63" fmla="*/ 19 h 160"/>
                <a:gd name="T64" fmla="*/ 75 w 128"/>
                <a:gd name="T65" fmla="*/ 19 h 160"/>
                <a:gd name="T66" fmla="*/ 75 w 128"/>
                <a:gd name="T67" fmla="*/ 59 h 160"/>
                <a:gd name="T68" fmla="*/ 115 w 128"/>
                <a:gd name="T69" fmla="*/ 59 h 160"/>
                <a:gd name="T70" fmla="*/ 115 w 128"/>
                <a:gd name="T71" fmla="*/ 143 h 160"/>
                <a:gd name="T72" fmla="*/ 95 w 128"/>
                <a:gd name="T73" fmla="*/ 123 h 160"/>
                <a:gd name="T74" fmla="*/ 102 w 128"/>
                <a:gd name="T75" fmla="*/ 103 h 160"/>
                <a:gd name="T76" fmla="*/ 71 w 128"/>
                <a:gd name="T77" fmla="*/ 71 h 160"/>
                <a:gd name="T78" fmla="*/ 39 w 128"/>
                <a:gd name="T79" fmla="*/ 103 h 160"/>
                <a:gd name="T80" fmla="*/ 71 w 128"/>
                <a:gd name="T81" fmla="*/ 134 h 160"/>
                <a:gd name="T82" fmla="*/ 91 w 128"/>
                <a:gd name="T83" fmla="*/ 127 h 160"/>
                <a:gd name="T84" fmla="*/ 111 w 128"/>
                <a:gd name="T85" fmla="*/ 147 h 160"/>
                <a:gd name="T86" fmla="*/ 19 w 128"/>
                <a:gd name="T87" fmla="*/ 147 h 160"/>
                <a:gd name="T88" fmla="*/ 71 w 128"/>
                <a:gd name="T89" fmla="*/ 129 h 160"/>
                <a:gd name="T90" fmla="*/ 44 w 128"/>
                <a:gd name="T91" fmla="*/ 103 h 160"/>
                <a:gd name="T92" fmla="*/ 71 w 128"/>
                <a:gd name="T93" fmla="*/ 76 h 160"/>
                <a:gd name="T94" fmla="*/ 97 w 128"/>
                <a:gd name="T95" fmla="*/ 103 h 160"/>
                <a:gd name="T96" fmla="*/ 71 w 128"/>
                <a:gd name="T97" fmla="*/ 129 h 160"/>
                <a:gd name="T98" fmla="*/ 52 w 128"/>
                <a:gd name="T99" fmla="*/ 93 h 160"/>
                <a:gd name="T100" fmla="*/ 55 w 128"/>
                <a:gd name="T101" fmla="*/ 91 h 160"/>
                <a:gd name="T102" fmla="*/ 71 w 128"/>
                <a:gd name="T103" fmla="*/ 91 h 160"/>
                <a:gd name="T104" fmla="*/ 74 w 128"/>
                <a:gd name="T105" fmla="*/ 93 h 160"/>
                <a:gd name="T106" fmla="*/ 71 w 128"/>
                <a:gd name="T107" fmla="*/ 96 h 160"/>
                <a:gd name="T108" fmla="*/ 55 w 128"/>
                <a:gd name="T109" fmla="*/ 96 h 160"/>
                <a:gd name="T110" fmla="*/ 52 w 128"/>
                <a:gd name="T111" fmla="*/ 93 h 160"/>
                <a:gd name="T112" fmla="*/ 90 w 128"/>
                <a:gd name="T113" fmla="*/ 109 h 160"/>
                <a:gd name="T114" fmla="*/ 87 w 128"/>
                <a:gd name="T115" fmla="*/ 112 h 160"/>
                <a:gd name="T116" fmla="*/ 55 w 128"/>
                <a:gd name="T117" fmla="*/ 112 h 160"/>
                <a:gd name="T118" fmla="*/ 52 w 128"/>
                <a:gd name="T119" fmla="*/ 109 h 160"/>
                <a:gd name="T120" fmla="*/ 55 w 128"/>
                <a:gd name="T121" fmla="*/ 107 h 160"/>
                <a:gd name="T122" fmla="*/ 87 w 128"/>
                <a:gd name="T123" fmla="*/ 107 h 160"/>
                <a:gd name="T124" fmla="*/ 90 w 128"/>
                <a:gd name="T125"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60">
                  <a:moveTo>
                    <a:pt x="127" y="155"/>
                  </a:moveTo>
                  <a:cubicBezTo>
                    <a:pt x="120" y="148"/>
                    <a:pt x="120" y="148"/>
                    <a:pt x="120" y="148"/>
                  </a:cubicBezTo>
                  <a:cubicBezTo>
                    <a:pt x="120" y="55"/>
                    <a:pt x="120" y="55"/>
                    <a:pt x="120" y="55"/>
                  </a:cubicBezTo>
                  <a:cubicBezTo>
                    <a:pt x="119" y="54"/>
                    <a:pt x="119" y="54"/>
                    <a:pt x="119" y="54"/>
                  </a:cubicBezTo>
                  <a:cubicBezTo>
                    <a:pt x="107" y="42"/>
                    <a:pt x="107" y="42"/>
                    <a:pt x="107" y="42"/>
                  </a:cubicBezTo>
                  <a:cubicBezTo>
                    <a:pt x="107" y="0"/>
                    <a:pt x="107" y="0"/>
                    <a:pt x="107" y="0"/>
                  </a:cubicBezTo>
                  <a:cubicBezTo>
                    <a:pt x="0" y="0"/>
                    <a:pt x="0" y="0"/>
                    <a:pt x="0" y="0"/>
                  </a:cubicBezTo>
                  <a:cubicBezTo>
                    <a:pt x="0" y="139"/>
                    <a:pt x="0" y="139"/>
                    <a:pt x="0" y="139"/>
                  </a:cubicBezTo>
                  <a:cubicBezTo>
                    <a:pt x="13" y="139"/>
                    <a:pt x="13" y="139"/>
                    <a:pt x="13" y="139"/>
                  </a:cubicBezTo>
                  <a:cubicBezTo>
                    <a:pt x="13" y="152"/>
                    <a:pt x="13" y="152"/>
                    <a:pt x="13" y="152"/>
                  </a:cubicBezTo>
                  <a:cubicBezTo>
                    <a:pt x="116" y="152"/>
                    <a:pt x="116" y="152"/>
                    <a:pt x="116" y="152"/>
                  </a:cubicBezTo>
                  <a:cubicBezTo>
                    <a:pt x="123" y="159"/>
                    <a:pt x="123" y="159"/>
                    <a:pt x="123" y="159"/>
                  </a:cubicBezTo>
                  <a:cubicBezTo>
                    <a:pt x="124" y="160"/>
                    <a:pt x="125" y="160"/>
                    <a:pt x="125" y="160"/>
                  </a:cubicBezTo>
                  <a:cubicBezTo>
                    <a:pt x="126" y="160"/>
                    <a:pt x="127" y="160"/>
                    <a:pt x="127" y="159"/>
                  </a:cubicBezTo>
                  <a:cubicBezTo>
                    <a:pt x="128" y="158"/>
                    <a:pt x="128" y="156"/>
                    <a:pt x="127" y="155"/>
                  </a:cubicBezTo>
                  <a:close/>
                  <a:moveTo>
                    <a:pt x="111" y="53"/>
                  </a:moveTo>
                  <a:cubicBezTo>
                    <a:pt x="80" y="53"/>
                    <a:pt x="80" y="53"/>
                    <a:pt x="80" y="53"/>
                  </a:cubicBezTo>
                  <a:cubicBezTo>
                    <a:pt x="80" y="22"/>
                    <a:pt x="80" y="22"/>
                    <a:pt x="80" y="22"/>
                  </a:cubicBezTo>
                  <a:cubicBezTo>
                    <a:pt x="107" y="49"/>
                    <a:pt x="107" y="49"/>
                    <a:pt x="107" y="49"/>
                  </a:cubicBezTo>
                  <a:lnTo>
                    <a:pt x="111" y="53"/>
                  </a:lnTo>
                  <a:close/>
                  <a:moveTo>
                    <a:pt x="5" y="133"/>
                  </a:moveTo>
                  <a:cubicBezTo>
                    <a:pt x="5" y="5"/>
                    <a:pt x="5" y="5"/>
                    <a:pt x="5" y="5"/>
                  </a:cubicBezTo>
                  <a:cubicBezTo>
                    <a:pt x="101" y="5"/>
                    <a:pt x="101" y="5"/>
                    <a:pt x="101" y="5"/>
                  </a:cubicBezTo>
                  <a:cubicBezTo>
                    <a:pt x="101" y="36"/>
                    <a:pt x="101" y="36"/>
                    <a:pt x="101" y="36"/>
                  </a:cubicBezTo>
                  <a:cubicBezTo>
                    <a:pt x="80" y="15"/>
                    <a:pt x="80" y="15"/>
                    <a:pt x="80" y="15"/>
                  </a:cubicBezTo>
                  <a:cubicBezTo>
                    <a:pt x="78" y="13"/>
                    <a:pt x="78" y="13"/>
                    <a:pt x="78" y="13"/>
                  </a:cubicBezTo>
                  <a:cubicBezTo>
                    <a:pt x="13" y="13"/>
                    <a:pt x="13" y="13"/>
                    <a:pt x="13" y="13"/>
                  </a:cubicBezTo>
                  <a:cubicBezTo>
                    <a:pt x="13" y="133"/>
                    <a:pt x="13" y="133"/>
                    <a:pt x="13" y="133"/>
                  </a:cubicBezTo>
                  <a:lnTo>
                    <a:pt x="5" y="133"/>
                  </a:lnTo>
                  <a:close/>
                  <a:moveTo>
                    <a:pt x="19" y="147"/>
                  </a:moveTo>
                  <a:cubicBezTo>
                    <a:pt x="19" y="139"/>
                    <a:pt x="19" y="139"/>
                    <a:pt x="19" y="139"/>
                  </a:cubicBezTo>
                  <a:cubicBezTo>
                    <a:pt x="19" y="19"/>
                    <a:pt x="19" y="19"/>
                    <a:pt x="19" y="19"/>
                  </a:cubicBezTo>
                  <a:cubicBezTo>
                    <a:pt x="75" y="19"/>
                    <a:pt x="75" y="19"/>
                    <a:pt x="75" y="19"/>
                  </a:cubicBezTo>
                  <a:cubicBezTo>
                    <a:pt x="75" y="59"/>
                    <a:pt x="75" y="59"/>
                    <a:pt x="75" y="59"/>
                  </a:cubicBezTo>
                  <a:cubicBezTo>
                    <a:pt x="115" y="59"/>
                    <a:pt x="115" y="59"/>
                    <a:pt x="115" y="59"/>
                  </a:cubicBezTo>
                  <a:cubicBezTo>
                    <a:pt x="115" y="143"/>
                    <a:pt x="115" y="143"/>
                    <a:pt x="115" y="143"/>
                  </a:cubicBezTo>
                  <a:cubicBezTo>
                    <a:pt x="95" y="123"/>
                    <a:pt x="95" y="123"/>
                    <a:pt x="95" y="123"/>
                  </a:cubicBezTo>
                  <a:cubicBezTo>
                    <a:pt x="99" y="117"/>
                    <a:pt x="102" y="110"/>
                    <a:pt x="102" y="103"/>
                  </a:cubicBezTo>
                  <a:cubicBezTo>
                    <a:pt x="102" y="85"/>
                    <a:pt x="88" y="71"/>
                    <a:pt x="71" y="71"/>
                  </a:cubicBezTo>
                  <a:cubicBezTo>
                    <a:pt x="53" y="71"/>
                    <a:pt x="39" y="85"/>
                    <a:pt x="39" y="103"/>
                  </a:cubicBezTo>
                  <a:cubicBezTo>
                    <a:pt x="39" y="120"/>
                    <a:pt x="53" y="134"/>
                    <a:pt x="71" y="134"/>
                  </a:cubicBezTo>
                  <a:cubicBezTo>
                    <a:pt x="78" y="134"/>
                    <a:pt x="85" y="131"/>
                    <a:pt x="91" y="127"/>
                  </a:cubicBezTo>
                  <a:cubicBezTo>
                    <a:pt x="111" y="147"/>
                    <a:pt x="111" y="147"/>
                    <a:pt x="111" y="147"/>
                  </a:cubicBezTo>
                  <a:lnTo>
                    <a:pt x="19" y="147"/>
                  </a:lnTo>
                  <a:close/>
                  <a:moveTo>
                    <a:pt x="71" y="129"/>
                  </a:moveTo>
                  <a:cubicBezTo>
                    <a:pt x="56" y="129"/>
                    <a:pt x="44" y="117"/>
                    <a:pt x="44" y="103"/>
                  </a:cubicBezTo>
                  <a:cubicBezTo>
                    <a:pt x="44" y="88"/>
                    <a:pt x="56" y="76"/>
                    <a:pt x="71" y="76"/>
                  </a:cubicBezTo>
                  <a:cubicBezTo>
                    <a:pt x="85" y="76"/>
                    <a:pt x="97" y="88"/>
                    <a:pt x="97" y="103"/>
                  </a:cubicBezTo>
                  <a:cubicBezTo>
                    <a:pt x="97" y="117"/>
                    <a:pt x="85" y="129"/>
                    <a:pt x="71" y="129"/>
                  </a:cubicBezTo>
                  <a:close/>
                  <a:moveTo>
                    <a:pt x="52" y="93"/>
                  </a:moveTo>
                  <a:cubicBezTo>
                    <a:pt x="52" y="92"/>
                    <a:pt x="54" y="91"/>
                    <a:pt x="55" y="91"/>
                  </a:cubicBezTo>
                  <a:cubicBezTo>
                    <a:pt x="71" y="91"/>
                    <a:pt x="71" y="91"/>
                    <a:pt x="71" y="91"/>
                  </a:cubicBezTo>
                  <a:cubicBezTo>
                    <a:pt x="72" y="91"/>
                    <a:pt x="74" y="92"/>
                    <a:pt x="74" y="93"/>
                  </a:cubicBezTo>
                  <a:cubicBezTo>
                    <a:pt x="74" y="95"/>
                    <a:pt x="72" y="96"/>
                    <a:pt x="71" y="96"/>
                  </a:cubicBezTo>
                  <a:cubicBezTo>
                    <a:pt x="55" y="96"/>
                    <a:pt x="55" y="96"/>
                    <a:pt x="55" y="96"/>
                  </a:cubicBezTo>
                  <a:cubicBezTo>
                    <a:pt x="54" y="96"/>
                    <a:pt x="52" y="95"/>
                    <a:pt x="52" y="93"/>
                  </a:cubicBezTo>
                  <a:close/>
                  <a:moveTo>
                    <a:pt x="90" y="109"/>
                  </a:moveTo>
                  <a:cubicBezTo>
                    <a:pt x="90" y="111"/>
                    <a:pt x="88" y="112"/>
                    <a:pt x="87" y="112"/>
                  </a:cubicBezTo>
                  <a:cubicBezTo>
                    <a:pt x="55" y="112"/>
                    <a:pt x="55" y="112"/>
                    <a:pt x="55" y="112"/>
                  </a:cubicBezTo>
                  <a:cubicBezTo>
                    <a:pt x="54" y="112"/>
                    <a:pt x="52" y="111"/>
                    <a:pt x="52" y="109"/>
                  </a:cubicBezTo>
                  <a:cubicBezTo>
                    <a:pt x="52" y="108"/>
                    <a:pt x="54" y="107"/>
                    <a:pt x="55" y="107"/>
                  </a:cubicBezTo>
                  <a:cubicBezTo>
                    <a:pt x="87" y="107"/>
                    <a:pt x="87" y="107"/>
                    <a:pt x="87" y="107"/>
                  </a:cubicBezTo>
                  <a:cubicBezTo>
                    <a:pt x="88" y="107"/>
                    <a:pt x="90" y="108"/>
                    <a:pt x="90" y="109"/>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US" sz="2100"/>
            </a:p>
          </p:txBody>
        </p:sp>
      </p:grpSp>
      <p:grpSp>
        <p:nvGrpSpPr>
          <p:cNvPr id="18" name="Group 17">
            <a:extLst>
              <a:ext uri="{FF2B5EF4-FFF2-40B4-BE49-F238E27FC236}">
                <a16:creationId xmlns:a16="http://schemas.microsoft.com/office/drawing/2014/main" id="{AEF3A577-31CE-37BC-E427-2B6B055A76DD}"/>
              </a:ext>
            </a:extLst>
          </p:cNvPr>
          <p:cNvGrpSpPr/>
          <p:nvPr/>
        </p:nvGrpSpPr>
        <p:grpSpPr>
          <a:xfrm>
            <a:off x="5310187" y="2765885"/>
            <a:ext cx="3497573" cy="5710068"/>
            <a:chOff x="3540124" y="2343690"/>
            <a:chExt cx="2331715" cy="3806712"/>
          </a:xfrm>
        </p:grpSpPr>
        <p:sp>
          <p:nvSpPr>
            <p:cNvPr id="6" name="Rectangle 5">
              <a:extLst>
                <a:ext uri="{FF2B5EF4-FFF2-40B4-BE49-F238E27FC236}">
                  <a16:creationId xmlns:a16="http://schemas.microsoft.com/office/drawing/2014/main" id="{3C67AB1A-A0A1-AD0F-9048-6345108B213E}"/>
                </a:ext>
              </a:extLst>
            </p:cNvPr>
            <p:cNvSpPr/>
            <p:nvPr/>
          </p:nvSpPr>
          <p:spPr>
            <a:xfrm>
              <a:off x="3540124" y="2343690"/>
              <a:ext cx="2331715" cy="3806712"/>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77999" tIns="486000" rIns="270000" bIns="270000" rtlCol="0" anchor="b" anchorCtr="0"/>
            <a:lstStyle/>
            <a:p>
              <a:pPr algn="ctr">
                <a:lnSpc>
                  <a:spcPct val="110000"/>
                </a:lnSpc>
                <a:spcBef>
                  <a:spcPts val="1500"/>
                </a:spcBef>
              </a:pPr>
              <a:r>
                <a:rPr lang="en-US" sz="3000">
                  <a:solidFill>
                    <a:schemeClr val="bg1"/>
                  </a:solidFill>
                  <a:latin typeface="EC Square Sans Pro" panose="020B0506040000020004" pitchFamily="34" charset="0"/>
                </a:rPr>
                <a:t>A </a:t>
              </a:r>
              <a:r>
                <a:rPr lang="en-US" sz="3000" b="1">
                  <a:solidFill>
                    <a:schemeClr val="accent4"/>
                  </a:solidFill>
                  <a:latin typeface="EC Square Sans Pro" panose="020B0506040000020004" pitchFamily="34" charset="0"/>
                </a:rPr>
                <a:t>hub</a:t>
              </a:r>
              <a:r>
                <a:rPr lang="en-US" sz="3000">
                  <a:solidFill>
                    <a:schemeClr val="bg1"/>
                  </a:solidFill>
                  <a:latin typeface="EC Square Sans Pro" panose="020B0506040000020004" pitchFamily="34" charset="0"/>
                </a:rPr>
                <a:t> for those who </a:t>
              </a:r>
              <a:r>
                <a:rPr lang="en-BE" sz="3000">
                  <a:solidFill>
                    <a:schemeClr val="bg1"/>
                  </a:solidFill>
                  <a:latin typeface="EC Square Sans Pro" panose="020B0506040000020004" pitchFamily="34" charset="0"/>
                </a:rPr>
                <a:t>wish</a:t>
              </a:r>
              <a:r>
                <a:rPr lang="en-US" sz="3000">
                  <a:solidFill>
                    <a:schemeClr val="bg1"/>
                  </a:solidFill>
                  <a:latin typeface="EC Square Sans Pro" panose="020B0506040000020004" pitchFamily="34" charset="0"/>
                </a:rPr>
                <a:t> to bring climate-neutral and smart city solutions/projects to the market</a:t>
              </a:r>
            </a:p>
          </p:txBody>
        </p:sp>
        <p:sp>
          <p:nvSpPr>
            <p:cNvPr id="14" name="Freeform 2154">
              <a:extLst>
                <a:ext uri="{FF2B5EF4-FFF2-40B4-BE49-F238E27FC236}">
                  <a16:creationId xmlns:a16="http://schemas.microsoft.com/office/drawing/2014/main" id="{0547E16E-C9AB-18FC-E002-9AD2A14A5CDE}"/>
                </a:ext>
              </a:extLst>
            </p:cNvPr>
            <p:cNvSpPr>
              <a:spLocks noEditPoints="1"/>
            </p:cNvSpPr>
            <p:nvPr/>
          </p:nvSpPr>
          <p:spPr bwMode="auto">
            <a:xfrm>
              <a:off x="4342552" y="2888220"/>
              <a:ext cx="726859" cy="703617"/>
            </a:xfrm>
            <a:custGeom>
              <a:avLst/>
              <a:gdLst>
                <a:gd name="T0" fmla="*/ 11 w 160"/>
                <a:gd name="T1" fmla="*/ 64 h 154"/>
                <a:gd name="T2" fmla="*/ 43 w 160"/>
                <a:gd name="T3" fmla="*/ 70 h 154"/>
                <a:gd name="T4" fmla="*/ 154 w 160"/>
                <a:gd name="T5" fmla="*/ 148 h 154"/>
                <a:gd name="T6" fmla="*/ 116 w 160"/>
                <a:gd name="T7" fmla="*/ 67 h 154"/>
                <a:gd name="T8" fmla="*/ 160 w 160"/>
                <a:gd name="T9" fmla="*/ 154 h 154"/>
                <a:gd name="T10" fmla="*/ 81 w 160"/>
                <a:gd name="T11" fmla="*/ 0 h 154"/>
                <a:gd name="T12" fmla="*/ 84 w 160"/>
                <a:gd name="T13" fmla="*/ 111 h 154"/>
                <a:gd name="T14" fmla="*/ 79 w 160"/>
                <a:gd name="T15" fmla="*/ 116 h 154"/>
                <a:gd name="T16" fmla="*/ 74 w 160"/>
                <a:gd name="T17" fmla="*/ 117 h 154"/>
                <a:gd name="T18" fmla="*/ 78 w 160"/>
                <a:gd name="T19" fmla="*/ 110 h 154"/>
                <a:gd name="T20" fmla="*/ 81 w 160"/>
                <a:gd name="T21" fmla="*/ 105 h 154"/>
                <a:gd name="T22" fmla="*/ 81 w 160"/>
                <a:gd name="T23" fmla="*/ 6 h 154"/>
                <a:gd name="T24" fmla="*/ 59 w 160"/>
                <a:gd name="T25" fmla="*/ 34 h 154"/>
                <a:gd name="T26" fmla="*/ 81 w 160"/>
                <a:gd name="T27" fmla="*/ 55 h 154"/>
                <a:gd name="T28" fmla="*/ 81 w 160"/>
                <a:gd name="T29" fmla="*/ 49 h 154"/>
                <a:gd name="T30" fmla="*/ 65 w 160"/>
                <a:gd name="T31" fmla="*/ 34 h 154"/>
                <a:gd name="T32" fmla="*/ 92 w 160"/>
                <a:gd name="T33" fmla="*/ 111 h 154"/>
                <a:gd name="T34" fmla="*/ 101 w 160"/>
                <a:gd name="T35" fmla="*/ 107 h 154"/>
                <a:gd name="T36" fmla="*/ 106 w 160"/>
                <a:gd name="T37" fmla="*/ 106 h 154"/>
                <a:gd name="T38" fmla="*/ 115 w 160"/>
                <a:gd name="T39" fmla="*/ 109 h 154"/>
                <a:gd name="T40" fmla="*/ 109 w 160"/>
                <a:gd name="T41" fmla="*/ 103 h 154"/>
                <a:gd name="T42" fmla="*/ 61 w 160"/>
                <a:gd name="T43" fmla="*/ 123 h 154"/>
                <a:gd name="T44" fmla="*/ 64 w 160"/>
                <a:gd name="T45" fmla="*/ 128 h 154"/>
                <a:gd name="T46" fmla="*/ 65 w 160"/>
                <a:gd name="T47" fmla="*/ 120 h 154"/>
                <a:gd name="T48" fmla="*/ 124 w 160"/>
                <a:gd name="T49" fmla="*/ 106 h 154"/>
                <a:gd name="T50" fmla="*/ 133 w 160"/>
                <a:gd name="T51" fmla="*/ 105 h 154"/>
                <a:gd name="T52" fmla="*/ 130 w 160"/>
                <a:gd name="T53" fmla="*/ 100 h 154"/>
                <a:gd name="T54" fmla="*/ 24 w 160"/>
                <a:gd name="T55" fmla="*/ 120 h 154"/>
                <a:gd name="T56" fmla="*/ 19 w 160"/>
                <a:gd name="T57" fmla="*/ 127 h 154"/>
                <a:gd name="T58" fmla="*/ 23 w 160"/>
                <a:gd name="T59" fmla="*/ 131 h 154"/>
                <a:gd name="T60" fmla="*/ 25 w 160"/>
                <a:gd name="T61" fmla="*/ 126 h 154"/>
                <a:gd name="T62" fmla="*/ 123 w 160"/>
                <a:gd name="T63" fmla="*/ 78 h 154"/>
                <a:gd name="T64" fmla="*/ 125 w 160"/>
                <a:gd name="T65" fmla="*/ 84 h 154"/>
                <a:gd name="T66" fmla="*/ 130 w 160"/>
                <a:gd name="T67" fmla="*/ 78 h 154"/>
                <a:gd name="T68" fmla="*/ 139 w 160"/>
                <a:gd name="T69" fmla="*/ 96 h 154"/>
                <a:gd name="T70" fmla="*/ 142 w 160"/>
                <a:gd name="T71" fmla="*/ 91 h 154"/>
                <a:gd name="T72" fmla="*/ 136 w 160"/>
                <a:gd name="T73" fmla="*/ 89 h 154"/>
                <a:gd name="T74" fmla="*/ 136 w 160"/>
                <a:gd name="T75" fmla="*/ 92 h 154"/>
                <a:gd name="T76" fmla="*/ 44 w 160"/>
                <a:gd name="T77" fmla="*/ 134 h 154"/>
                <a:gd name="T78" fmla="*/ 53 w 160"/>
                <a:gd name="T79" fmla="*/ 134 h 154"/>
                <a:gd name="T80" fmla="*/ 30 w 160"/>
                <a:gd name="T81" fmla="*/ 116 h 154"/>
                <a:gd name="T82" fmla="*/ 35 w 160"/>
                <a:gd name="T83" fmla="*/ 115 h 154"/>
                <a:gd name="T84" fmla="*/ 33 w 160"/>
                <a:gd name="T85" fmla="*/ 109 h 154"/>
                <a:gd name="T86" fmla="*/ 30 w 160"/>
                <a:gd name="T87" fmla="*/ 116 h 154"/>
                <a:gd name="T88" fmla="*/ 33 w 160"/>
                <a:gd name="T89" fmla="*/ 140 h 154"/>
                <a:gd name="T90" fmla="*/ 35 w 160"/>
                <a:gd name="T91" fmla="*/ 134 h 154"/>
                <a:gd name="T92" fmla="*/ 27 w 160"/>
                <a:gd name="T93" fmla="*/ 13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54">
                  <a:moveTo>
                    <a:pt x="160" y="154"/>
                  </a:moveTo>
                  <a:cubicBezTo>
                    <a:pt x="0" y="154"/>
                    <a:pt x="0" y="154"/>
                    <a:pt x="0" y="154"/>
                  </a:cubicBezTo>
                  <a:cubicBezTo>
                    <a:pt x="11" y="64"/>
                    <a:pt x="11" y="64"/>
                    <a:pt x="11" y="64"/>
                  </a:cubicBezTo>
                  <a:cubicBezTo>
                    <a:pt x="43" y="64"/>
                    <a:pt x="43" y="64"/>
                    <a:pt x="43" y="64"/>
                  </a:cubicBezTo>
                  <a:cubicBezTo>
                    <a:pt x="45" y="64"/>
                    <a:pt x="46" y="65"/>
                    <a:pt x="46" y="67"/>
                  </a:cubicBezTo>
                  <a:cubicBezTo>
                    <a:pt x="46" y="69"/>
                    <a:pt x="45" y="70"/>
                    <a:pt x="43" y="70"/>
                  </a:cubicBezTo>
                  <a:cubicBezTo>
                    <a:pt x="16" y="70"/>
                    <a:pt x="16" y="70"/>
                    <a:pt x="16" y="70"/>
                  </a:cubicBezTo>
                  <a:cubicBezTo>
                    <a:pt x="7" y="148"/>
                    <a:pt x="7" y="148"/>
                    <a:pt x="7" y="148"/>
                  </a:cubicBezTo>
                  <a:cubicBezTo>
                    <a:pt x="154" y="148"/>
                    <a:pt x="154" y="148"/>
                    <a:pt x="154" y="148"/>
                  </a:cubicBezTo>
                  <a:cubicBezTo>
                    <a:pt x="145" y="70"/>
                    <a:pt x="145" y="70"/>
                    <a:pt x="145" y="70"/>
                  </a:cubicBezTo>
                  <a:cubicBezTo>
                    <a:pt x="119" y="70"/>
                    <a:pt x="119" y="70"/>
                    <a:pt x="119" y="70"/>
                  </a:cubicBezTo>
                  <a:cubicBezTo>
                    <a:pt x="117" y="70"/>
                    <a:pt x="116" y="69"/>
                    <a:pt x="116" y="67"/>
                  </a:cubicBezTo>
                  <a:cubicBezTo>
                    <a:pt x="116" y="65"/>
                    <a:pt x="117" y="64"/>
                    <a:pt x="119" y="64"/>
                  </a:cubicBezTo>
                  <a:cubicBezTo>
                    <a:pt x="150" y="64"/>
                    <a:pt x="150" y="64"/>
                    <a:pt x="150" y="64"/>
                  </a:cubicBezTo>
                  <a:lnTo>
                    <a:pt x="160" y="154"/>
                  </a:lnTo>
                  <a:close/>
                  <a:moveTo>
                    <a:pt x="47" y="49"/>
                  </a:moveTo>
                  <a:cubicBezTo>
                    <a:pt x="46" y="42"/>
                    <a:pt x="46" y="36"/>
                    <a:pt x="46" y="29"/>
                  </a:cubicBezTo>
                  <a:cubicBezTo>
                    <a:pt x="49" y="10"/>
                    <a:pt x="61" y="0"/>
                    <a:pt x="81" y="0"/>
                  </a:cubicBezTo>
                  <a:cubicBezTo>
                    <a:pt x="101" y="0"/>
                    <a:pt x="113" y="10"/>
                    <a:pt x="115" y="29"/>
                  </a:cubicBezTo>
                  <a:cubicBezTo>
                    <a:pt x="116" y="36"/>
                    <a:pt x="116" y="42"/>
                    <a:pt x="114" y="49"/>
                  </a:cubicBezTo>
                  <a:cubicBezTo>
                    <a:pt x="107" y="84"/>
                    <a:pt x="89" y="105"/>
                    <a:pt x="84" y="111"/>
                  </a:cubicBezTo>
                  <a:cubicBezTo>
                    <a:pt x="84" y="111"/>
                    <a:pt x="84" y="111"/>
                    <a:pt x="84" y="111"/>
                  </a:cubicBezTo>
                  <a:cubicBezTo>
                    <a:pt x="84" y="112"/>
                    <a:pt x="84" y="114"/>
                    <a:pt x="82" y="114"/>
                  </a:cubicBezTo>
                  <a:cubicBezTo>
                    <a:pt x="81" y="115"/>
                    <a:pt x="80" y="115"/>
                    <a:pt x="79" y="116"/>
                  </a:cubicBezTo>
                  <a:cubicBezTo>
                    <a:pt x="79" y="116"/>
                    <a:pt x="78" y="117"/>
                    <a:pt x="78" y="117"/>
                  </a:cubicBezTo>
                  <a:cubicBezTo>
                    <a:pt x="77" y="118"/>
                    <a:pt x="77" y="118"/>
                    <a:pt x="76" y="118"/>
                  </a:cubicBezTo>
                  <a:cubicBezTo>
                    <a:pt x="75" y="118"/>
                    <a:pt x="74" y="117"/>
                    <a:pt x="74" y="117"/>
                  </a:cubicBezTo>
                  <a:cubicBezTo>
                    <a:pt x="73" y="115"/>
                    <a:pt x="73" y="113"/>
                    <a:pt x="74" y="112"/>
                  </a:cubicBezTo>
                  <a:cubicBezTo>
                    <a:pt x="75" y="112"/>
                    <a:pt x="76" y="112"/>
                    <a:pt x="76" y="111"/>
                  </a:cubicBezTo>
                  <a:cubicBezTo>
                    <a:pt x="77" y="111"/>
                    <a:pt x="77" y="111"/>
                    <a:pt x="78" y="110"/>
                  </a:cubicBezTo>
                  <a:cubicBezTo>
                    <a:pt x="72" y="105"/>
                    <a:pt x="55" y="84"/>
                    <a:pt x="47" y="49"/>
                  </a:cubicBezTo>
                  <a:close/>
                  <a:moveTo>
                    <a:pt x="53" y="48"/>
                  </a:moveTo>
                  <a:cubicBezTo>
                    <a:pt x="60" y="79"/>
                    <a:pt x="75" y="99"/>
                    <a:pt x="81" y="105"/>
                  </a:cubicBezTo>
                  <a:cubicBezTo>
                    <a:pt x="86" y="99"/>
                    <a:pt x="102" y="79"/>
                    <a:pt x="108" y="48"/>
                  </a:cubicBezTo>
                  <a:cubicBezTo>
                    <a:pt x="110" y="42"/>
                    <a:pt x="110" y="36"/>
                    <a:pt x="109" y="30"/>
                  </a:cubicBezTo>
                  <a:cubicBezTo>
                    <a:pt x="107" y="14"/>
                    <a:pt x="98" y="6"/>
                    <a:pt x="81" y="6"/>
                  </a:cubicBezTo>
                  <a:cubicBezTo>
                    <a:pt x="64" y="6"/>
                    <a:pt x="54" y="14"/>
                    <a:pt x="52" y="30"/>
                  </a:cubicBezTo>
                  <a:cubicBezTo>
                    <a:pt x="51" y="36"/>
                    <a:pt x="52" y="42"/>
                    <a:pt x="53" y="48"/>
                  </a:cubicBezTo>
                  <a:close/>
                  <a:moveTo>
                    <a:pt x="59" y="34"/>
                  </a:moveTo>
                  <a:cubicBezTo>
                    <a:pt x="59" y="22"/>
                    <a:pt x="69" y="12"/>
                    <a:pt x="81" y="12"/>
                  </a:cubicBezTo>
                  <a:cubicBezTo>
                    <a:pt x="92" y="12"/>
                    <a:pt x="102" y="22"/>
                    <a:pt x="102" y="34"/>
                  </a:cubicBezTo>
                  <a:cubicBezTo>
                    <a:pt x="102" y="45"/>
                    <a:pt x="92" y="55"/>
                    <a:pt x="81" y="55"/>
                  </a:cubicBezTo>
                  <a:cubicBezTo>
                    <a:pt x="69" y="55"/>
                    <a:pt x="59" y="45"/>
                    <a:pt x="59" y="34"/>
                  </a:cubicBezTo>
                  <a:close/>
                  <a:moveTo>
                    <a:pt x="65" y="34"/>
                  </a:moveTo>
                  <a:cubicBezTo>
                    <a:pt x="65" y="42"/>
                    <a:pt x="72" y="49"/>
                    <a:pt x="81" y="49"/>
                  </a:cubicBezTo>
                  <a:cubicBezTo>
                    <a:pt x="89" y="49"/>
                    <a:pt x="96" y="42"/>
                    <a:pt x="96" y="34"/>
                  </a:cubicBezTo>
                  <a:cubicBezTo>
                    <a:pt x="96" y="25"/>
                    <a:pt x="89" y="18"/>
                    <a:pt x="81" y="18"/>
                  </a:cubicBezTo>
                  <a:cubicBezTo>
                    <a:pt x="72" y="18"/>
                    <a:pt x="65" y="25"/>
                    <a:pt x="65" y="34"/>
                  </a:cubicBezTo>
                  <a:close/>
                  <a:moveTo>
                    <a:pt x="91" y="105"/>
                  </a:moveTo>
                  <a:cubicBezTo>
                    <a:pt x="90" y="106"/>
                    <a:pt x="89" y="107"/>
                    <a:pt x="89" y="109"/>
                  </a:cubicBezTo>
                  <a:cubicBezTo>
                    <a:pt x="89" y="110"/>
                    <a:pt x="91" y="111"/>
                    <a:pt x="92" y="111"/>
                  </a:cubicBezTo>
                  <a:cubicBezTo>
                    <a:pt x="92" y="111"/>
                    <a:pt x="92" y="111"/>
                    <a:pt x="93" y="111"/>
                  </a:cubicBezTo>
                  <a:cubicBezTo>
                    <a:pt x="94" y="111"/>
                    <a:pt x="96" y="110"/>
                    <a:pt x="98" y="110"/>
                  </a:cubicBezTo>
                  <a:cubicBezTo>
                    <a:pt x="100" y="110"/>
                    <a:pt x="101" y="108"/>
                    <a:pt x="101" y="107"/>
                  </a:cubicBezTo>
                  <a:cubicBezTo>
                    <a:pt x="100" y="105"/>
                    <a:pt x="99" y="104"/>
                    <a:pt x="97" y="104"/>
                  </a:cubicBezTo>
                  <a:cubicBezTo>
                    <a:pt x="95" y="104"/>
                    <a:pt x="93" y="105"/>
                    <a:pt x="91" y="105"/>
                  </a:cubicBezTo>
                  <a:close/>
                  <a:moveTo>
                    <a:pt x="106" y="106"/>
                  </a:moveTo>
                  <a:cubicBezTo>
                    <a:pt x="107" y="108"/>
                    <a:pt x="108" y="109"/>
                    <a:pt x="109" y="109"/>
                  </a:cubicBezTo>
                  <a:cubicBezTo>
                    <a:pt x="109" y="109"/>
                    <a:pt x="109" y="109"/>
                    <a:pt x="109" y="109"/>
                  </a:cubicBezTo>
                  <a:cubicBezTo>
                    <a:pt x="115" y="109"/>
                    <a:pt x="115" y="109"/>
                    <a:pt x="115" y="109"/>
                  </a:cubicBezTo>
                  <a:cubicBezTo>
                    <a:pt x="117" y="109"/>
                    <a:pt x="118" y="107"/>
                    <a:pt x="118" y="106"/>
                  </a:cubicBezTo>
                  <a:cubicBezTo>
                    <a:pt x="118" y="104"/>
                    <a:pt x="116" y="103"/>
                    <a:pt x="115" y="103"/>
                  </a:cubicBezTo>
                  <a:cubicBezTo>
                    <a:pt x="109" y="103"/>
                    <a:pt x="109" y="103"/>
                    <a:pt x="109" y="103"/>
                  </a:cubicBezTo>
                  <a:cubicBezTo>
                    <a:pt x="108" y="103"/>
                    <a:pt x="106" y="105"/>
                    <a:pt x="106" y="106"/>
                  </a:cubicBezTo>
                  <a:close/>
                  <a:moveTo>
                    <a:pt x="65" y="120"/>
                  </a:moveTo>
                  <a:cubicBezTo>
                    <a:pt x="64" y="121"/>
                    <a:pt x="62" y="122"/>
                    <a:pt x="61" y="123"/>
                  </a:cubicBezTo>
                  <a:cubicBezTo>
                    <a:pt x="59" y="124"/>
                    <a:pt x="59" y="126"/>
                    <a:pt x="60" y="127"/>
                  </a:cubicBezTo>
                  <a:cubicBezTo>
                    <a:pt x="60" y="128"/>
                    <a:pt x="61" y="128"/>
                    <a:pt x="62" y="128"/>
                  </a:cubicBezTo>
                  <a:cubicBezTo>
                    <a:pt x="63" y="128"/>
                    <a:pt x="63" y="128"/>
                    <a:pt x="64" y="128"/>
                  </a:cubicBezTo>
                  <a:cubicBezTo>
                    <a:pt x="65" y="127"/>
                    <a:pt x="67" y="126"/>
                    <a:pt x="69" y="124"/>
                  </a:cubicBezTo>
                  <a:cubicBezTo>
                    <a:pt x="70" y="123"/>
                    <a:pt x="70" y="122"/>
                    <a:pt x="69" y="120"/>
                  </a:cubicBezTo>
                  <a:cubicBezTo>
                    <a:pt x="68" y="119"/>
                    <a:pt x="67" y="119"/>
                    <a:pt x="65" y="120"/>
                  </a:cubicBezTo>
                  <a:close/>
                  <a:moveTo>
                    <a:pt x="130" y="101"/>
                  </a:moveTo>
                  <a:cubicBezTo>
                    <a:pt x="129" y="101"/>
                    <a:pt x="128" y="102"/>
                    <a:pt x="126" y="102"/>
                  </a:cubicBezTo>
                  <a:cubicBezTo>
                    <a:pt x="125" y="102"/>
                    <a:pt x="124" y="104"/>
                    <a:pt x="124" y="106"/>
                  </a:cubicBezTo>
                  <a:cubicBezTo>
                    <a:pt x="124" y="107"/>
                    <a:pt x="125" y="108"/>
                    <a:pt x="127" y="108"/>
                  </a:cubicBezTo>
                  <a:cubicBezTo>
                    <a:pt x="127" y="108"/>
                    <a:pt x="127" y="108"/>
                    <a:pt x="127" y="108"/>
                  </a:cubicBezTo>
                  <a:cubicBezTo>
                    <a:pt x="130" y="107"/>
                    <a:pt x="132" y="106"/>
                    <a:pt x="133" y="105"/>
                  </a:cubicBezTo>
                  <a:cubicBezTo>
                    <a:pt x="134" y="105"/>
                    <a:pt x="134" y="105"/>
                    <a:pt x="134" y="105"/>
                  </a:cubicBezTo>
                  <a:cubicBezTo>
                    <a:pt x="135" y="104"/>
                    <a:pt x="135" y="102"/>
                    <a:pt x="134" y="101"/>
                  </a:cubicBezTo>
                  <a:cubicBezTo>
                    <a:pt x="133" y="100"/>
                    <a:pt x="132" y="99"/>
                    <a:pt x="130" y="100"/>
                  </a:cubicBezTo>
                  <a:lnTo>
                    <a:pt x="130" y="101"/>
                  </a:lnTo>
                  <a:close/>
                  <a:moveTo>
                    <a:pt x="26" y="123"/>
                  </a:moveTo>
                  <a:cubicBezTo>
                    <a:pt x="26" y="122"/>
                    <a:pt x="25" y="120"/>
                    <a:pt x="24" y="120"/>
                  </a:cubicBezTo>
                  <a:cubicBezTo>
                    <a:pt x="22" y="119"/>
                    <a:pt x="21" y="120"/>
                    <a:pt x="20" y="122"/>
                  </a:cubicBezTo>
                  <a:cubicBezTo>
                    <a:pt x="20" y="123"/>
                    <a:pt x="20" y="125"/>
                    <a:pt x="20" y="126"/>
                  </a:cubicBezTo>
                  <a:cubicBezTo>
                    <a:pt x="19" y="126"/>
                    <a:pt x="19" y="127"/>
                    <a:pt x="19" y="127"/>
                  </a:cubicBezTo>
                  <a:cubicBezTo>
                    <a:pt x="19" y="127"/>
                    <a:pt x="20" y="128"/>
                    <a:pt x="20" y="129"/>
                  </a:cubicBezTo>
                  <a:cubicBezTo>
                    <a:pt x="20" y="130"/>
                    <a:pt x="21" y="131"/>
                    <a:pt x="22" y="131"/>
                  </a:cubicBezTo>
                  <a:cubicBezTo>
                    <a:pt x="23" y="131"/>
                    <a:pt x="23" y="131"/>
                    <a:pt x="23" y="131"/>
                  </a:cubicBezTo>
                  <a:cubicBezTo>
                    <a:pt x="24" y="131"/>
                    <a:pt x="26" y="130"/>
                    <a:pt x="25" y="128"/>
                  </a:cubicBezTo>
                  <a:cubicBezTo>
                    <a:pt x="25" y="128"/>
                    <a:pt x="25" y="127"/>
                    <a:pt x="25" y="127"/>
                  </a:cubicBezTo>
                  <a:cubicBezTo>
                    <a:pt x="25" y="127"/>
                    <a:pt x="25" y="126"/>
                    <a:pt x="25" y="126"/>
                  </a:cubicBezTo>
                  <a:cubicBezTo>
                    <a:pt x="25" y="125"/>
                    <a:pt x="26" y="124"/>
                    <a:pt x="26" y="123"/>
                  </a:cubicBezTo>
                  <a:close/>
                  <a:moveTo>
                    <a:pt x="130" y="78"/>
                  </a:moveTo>
                  <a:cubicBezTo>
                    <a:pt x="128" y="78"/>
                    <a:pt x="125" y="78"/>
                    <a:pt x="123" y="78"/>
                  </a:cubicBezTo>
                  <a:cubicBezTo>
                    <a:pt x="122" y="79"/>
                    <a:pt x="121" y="81"/>
                    <a:pt x="121" y="82"/>
                  </a:cubicBezTo>
                  <a:cubicBezTo>
                    <a:pt x="121" y="83"/>
                    <a:pt x="123" y="84"/>
                    <a:pt x="124" y="84"/>
                  </a:cubicBezTo>
                  <a:cubicBezTo>
                    <a:pt x="124" y="84"/>
                    <a:pt x="124" y="84"/>
                    <a:pt x="125" y="84"/>
                  </a:cubicBezTo>
                  <a:cubicBezTo>
                    <a:pt x="126" y="84"/>
                    <a:pt x="128" y="84"/>
                    <a:pt x="129" y="84"/>
                  </a:cubicBezTo>
                  <a:cubicBezTo>
                    <a:pt x="131" y="84"/>
                    <a:pt x="132" y="83"/>
                    <a:pt x="132" y="81"/>
                  </a:cubicBezTo>
                  <a:cubicBezTo>
                    <a:pt x="133" y="80"/>
                    <a:pt x="132" y="78"/>
                    <a:pt x="130" y="78"/>
                  </a:cubicBezTo>
                  <a:close/>
                  <a:moveTo>
                    <a:pt x="136" y="92"/>
                  </a:moveTo>
                  <a:cubicBezTo>
                    <a:pt x="135" y="94"/>
                    <a:pt x="136" y="96"/>
                    <a:pt x="138" y="96"/>
                  </a:cubicBezTo>
                  <a:cubicBezTo>
                    <a:pt x="138" y="96"/>
                    <a:pt x="138" y="96"/>
                    <a:pt x="139" y="96"/>
                  </a:cubicBezTo>
                  <a:cubicBezTo>
                    <a:pt x="140" y="96"/>
                    <a:pt x="141" y="95"/>
                    <a:pt x="141" y="94"/>
                  </a:cubicBezTo>
                  <a:cubicBezTo>
                    <a:pt x="142" y="93"/>
                    <a:pt x="142" y="92"/>
                    <a:pt x="142" y="91"/>
                  </a:cubicBezTo>
                  <a:cubicBezTo>
                    <a:pt x="142" y="91"/>
                    <a:pt x="142" y="91"/>
                    <a:pt x="142" y="91"/>
                  </a:cubicBezTo>
                  <a:cubicBezTo>
                    <a:pt x="142" y="89"/>
                    <a:pt x="142" y="88"/>
                    <a:pt x="141" y="87"/>
                  </a:cubicBezTo>
                  <a:cubicBezTo>
                    <a:pt x="141" y="85"/>
                    <a:pt x="139" y="84"/>
                    <a:pt x="137" y="85"/>
                  </a:cubicBezTo>
                  <a:cubicBezTo>
                    <a:pt x="136" y="85"/>
                    <a:pt x="135" y="87"/>
                    <a:pt x="136" y="89"/>
                  </a:cubicBezTo>
                  <a:cubicBezTo>
                    <a:pt x="136" y="89"/>
                    <a:pt x="136" y="90"/>
                    <a:pt x="136" y="91"/>
                  </a:cubicBezTo>
                  <a:cubicBezTo>
                    <a:pt x="136" y="91"/>
                    <a:pt x="136" y="91"/>
                    <a:pt x="136" y="91"/>
                  </a:cubicBezTo>
                  <a:cubicBezTo>
                    <a:pt x="136" y="91"/>
                    <a:pt x="136" y="92"/>
                    <a:pt x="136" y="92"/>
                  </a:cubicBezTo>
                  <a:close/>
                  <a:moveTo>
                    <a:pt x="51" y="128"/>
                  </a:moveTo>
                  <a:cubicBezTo>
                    <a:pt x="49" y="129"/>
                    <a:pt x="47" y="130"/>
                    <a:pt x="46" y="131"/>
                  </a:cubicBezTo>
                  <a:cubicBezTo>
                    <a:pt x="44" y="131"/>
                    <a:pt x="43" y="133"/>
                    <a:pt x="44" y="134"/>
                  </a:cubicBezTo>
                  <a:cubicBezTo>
                    <a:pt x="44" y="136"/>
                    <a:pt x="46" y="136"/>
                    <a:pt x="47" y="136"/>
                  </a:cubicBezTo>
                  <a:cubicBezTo>
                    <a:pt x="47" y="136"/>
                    <a:pt x="47" y="136"/>
                    <a:pt x="48" y="136"/>
                  </a:cubicBezTo>
                  <a:cubicBezTo>
                    <a:pt x="50" y="135"/>
                    <a:pt x="51" y="135"/>
                    <a:pt x="53" y="134"/>
                  </a:cubicBezTo>
                  <a:cubicBezTo>
                    <a:pt x="55" y="133"/>
                    <a:pt x="55" y="131"/>
                    <a:pt x="55" y="130"/>
                  </a:cubicBezTo>
                  <a:cubicBezTo>
                    <a:pt x="54" y="128"/>
                    <a:pt x="52" y="128"/>
                    <a:pt x="51" y="128"/>
                  </a:cubicBezTo>
                  <a:close/>
                  <a:moveTo>
                    <a:pt x="30" y="116"/>
                  </a:moveTo>
                  <a:cubicBezTo>
                    <a:pt x="30" y="116"/>
                    <a:pt x="31" y="116"/>
                    <a:pt x="31" y="116"/>
                  </a:cubicBezTo>
                  <a:cubicBezTo>
                    <a:pt x="32" y="116"/>
                    <a:pt x="33" y="115"/>
                    <a:pt x="34" y="115"/>
                  </a:cubicBezTo>
                  <a:cubicBezTo>
                    <a:pt x="34" y="115"/>
                    <a:pt x="35" y="115"/>
                    <a:pt x="35" y="115"/>
                  </a:cubicBezTo>
                  <a:cubicBezTo>
                    <a:pt x="37" y="115"/>
                    <a:pt x="38" y="114"/>
                    <a:pt x="38" y="113"/>
                  </a:cubicBezTo>
                  <a:cubicBezTo>
                    <a:pt x="38" y="111"/>
                    <a:pt x="37" y="110"/>
                    <a:pt x="36" y="109"/>
                  </a:cubicBezTo>
                  <a:cubicBezTo>
                    <a:pt x="35" y="109"/>
                    <a:pt x="34" y="109"/>
                    <a:pt x="33" y="109"/>
                  </a:cubicBezTo>
                  <a:cubicBezTo>
                    <a:pt x="31" y="110"/>
                    <a:pt x="30" y="110"/>
                    <a:pt x="28" y="111"/>
                  </a:cubicBezTo>
                  <a:cubicBezTo>
                    <a:pt x="27" y="112"/>
                    <a:pt x="26" y="113"/>
                    <a:pt x="27" y="115"/>
                  </a:cubicBezTo>
                  <a:cubicBezTo>
                    <a:pt x="28" y="116"/>
                    <a:pt x="29" y="116"/>
                    <a:pt x="30" y="116"/>
                  </a:cubicBezTo>
                  <a:close/>
                  <a:moveTo>
                    <a:pt x="29" y="139"/>
                  </a:moveTo>
                  <a:cubicBezTo>
                    <a:pt x="30" y="139"/>
                    <a:pt x="30" y="139"/>
                    <a:pt x="31" y="139"/>
                  </a:cubicBezTo>
                  <a:cubicBezTo>
                    <a:pt x="32" y="140"/>
                    <a:pt x="32" y="140"/>
                    <a:pt x="33" y="140"/>
                  </a:cubicBezTo>
                  <a:cubicBezTo>
                    <a:pt x="34" y="140"/>
                    <a:pt x="35" y="140"/>
                    <a:pt x="36" y="139"/>
                  </a:cubicBezTo>
                  <a:cubicBezTo>
                    <a:pt x="38" y="139"/>
                    <a:pt x="39" y="138"/>
                    <a:pt x="38" y="136"/>
                  </a:cubicBezTo>
                  <a:cubicBezTo>
                    <a:pt x="38" y="135"/>
                    <a:pt x="37" y="133"/>
                    <a:pt x="35" y="134"/>
                  </a:cubicBezTo>
                  <a:cubicBezTo>
                    <a:pt x="34" y="134"/>
                    <a:pt x="33" y="134"/>
                    <a:pt x="32" y="134"/>
                  </a:cubicBezTo>
                  <a:cubicBezTo>
                    <a:pt x="31" y="134"/>
                    <a:pt x="31" y="134"/>
                    <a:pt x="31" y="134"/>
                  </a:cubicBezTo>
                  <a:cubicBezTo>
                    <a:pt x="29" y="133"/>
                    <a:pt x="27" y="134"/>
                    <a:pt x="27" y="136"/>
                  </a:cubicBezTo>
                  <a:cubicBezTo>
                    <a:pt x="27" y="137"/>
                    <a:pt x="28" y="139"/>
                    <a:pt x="29" y="139"/>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US" sz="2100"/>
            </a:p>
          </p:txBody>
        </p:sp>
      </p:grpSp>
      <p:grpSp>
        <p:nvGrpSpPr>
          <p:cNvPr id="19" name="Group 18">
            <a:extLst>
              <a:ext uri="{FF2B5EF4-FFF2-40B4-BE49-F238E27FC236}">
                <a16:creationId xmlns:a16="http://schemas.microsoft.com/office/drawing/2014/main" id="{08AD2275-6AA3-2606-5F7C-9C8D2C3FE430}"/>
              </a:ext>
            </a:extLst>
          </p:cNvPr>
          <p:cNvGrpSpPr/>
          <p:nvPr/>
        </p:nvGrpSpPr>
        <p:grpSpPr>
          <a:xfrm>
            <a:off x="13499790" y="2765885"/>
            <a:ext cx="3497573" cy="5710068"/>
            <a:chOff x="6219824" y="2343690"/>
            <a:chExt cx="2331715" cy="3806712"/>
          </a:xfrm>
        </p:grpSpPr>
        <p:sp>
          <p:nvSpPr>
            <p:cNvPr id="7" name="Rectangle 6">
              <a:extLst>
                <a:ext uri="{FF2B5EF4-FFF2-40B4-BE49-F238E27FC236}">
                  <a16:creationId xmlns:a16="http://schemas.microsoft.com/office/drawing/2014/main" id="{18F1A6AA-6C96-C22F-9A46-404C6D5F317F}"/>
                </a:ext>
              </a:extLst>
            </p:cNvPr>
            <p:cNvSpPr/>
            <p:nvPr/>
          </p:nvSpPr>
          <p:spPr>
            <a:xfrm>
              <a:off x="6219824" y="2343690"/>
              <a:ext cx="2331715" cy="3806712"/>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77999" tIns="486000" rIns="270000" bIns="270000" rtlCol="0" anchor="b" anchorCtr="0"/>
            <a:lstStyle/>
            <a:p>
              <a:pPr algn="ctr">
                <a:lnSpc>
                  <a:spcPct val="110000"/>
                </a:lnSpc>
                <a:spcBef>
                  <a:spcPts val="1500"/>
                </a:spcBef>
              </a:pPr>
              <a:r>
                <a:rPr lang="en-US" sz="3000">
                  <a:solidFill>
                    <a:schemeClr val="bg1"/>
                  </a:solidFill>
                  <a:latin typeface="EC Square Sans Pro" panose="020B0506040000020004" pitchFamily="34" charset="0"/>
                </a:rPr>
                <a:t>A </a:t>
              </a:r>
              <a:r>
                <a:rPr lang="en-US" sz="3000" b="1">
                  <a:solidFill>
                    <a:schemeClr val="accent4"/>
                  </a:solidFill>
                  <a:latin typeface="EC Square Sans Pro" panose="020B0506040000020004" pitchFamily="34" charset="0"/>
                </a:rPr>
                <a:t>matchmaking</a:t>
              </a:r>
              <a:r>
                <a:rPr lang="en-US" sz="3000">
                  <a:solidFill>
                    <a:schemeClr val="bg1"/>
                  </a:solidFill>
                  <a:latin typeface="EC Square Sans Pro" panose="020B0506040000020004" pitchFamily="34" charset="0"/>
                </a:rPr>
                <a:t> process to </a:t>
              </a:r>
              <a:r>
                <a:rPr lang="en-BE" sz="3000">
                  <a:solidFill>
                    <a:schemeClr val="bg1"/>
                  </a:solidFill>
                  <a:latin typeface="EC Square Sans Pro" panose="020B0506040000020004" pitchFamily="34" charset="0"/>
                </a:rPr>
                <a:t>enable investment in smart, sustainable and inclusive projects</a:t>
              </a:r>
              <a:endParaRPr lang="en-US" sz="3000">
                <a:solidFill>
                  <a:schemeClr val="bg1"/>
                </a:solidFill>
                <a:latin typeface="EC Square Sans Pro" panose="020B0506040000020004" pitchFamily="34" charset="0"/>
              </a:endParaRPr>
            </a:p>
          </p:txBody>
        </p:sp>
        <p:sp>
          <p:nvSpPr>
            <p:cNvPr id="15" name="Freeform 14">
              <a:extLst>
                <a:ext uri="{FF2B5EF4-FFF2-40B4-BE49-F238E27FC236}">
                  <a16:creationId xmlns:a16="http://schemas.microsoft.com/office/drawing/2014/main" id="{B4540CAD-5456-4AD9-1765-89435B571141}"/>
                </a:ext>
              </a:extLst>
            </p:cNvPr>
            <p:cNvSpPr>
              <a:spLocks noEditPoints="1"/>
            </p:cNvSpPr>
            <p:nvPr/>
          </p:nvSpPr>
          <p:spPr bwMode="auto">
            <a:xfrm>
              <a:off x="7051675" y="3107968"/>
              <a:ext cx="728973" cy="483869"/>
            </a:xfrm>
            <a:custGeom>
              <a:avLst/>
              <a:gdLst>
                <a:gd name="T0" fmla="*/ 2 w 160"/>
                <a:gd name="T1" fmla="*/ 56 h 105"/>
                <a:gd name="T2" fmla="*/ 24 w 160"/>
                <a:gd name="T3" fmla="*/ 63 h 105"/>
                <a:gd name="T4" fmla="*/ 43 w 160"/>
                <a:gd name="T5" fmla="*/ 14 h 105"/>
                <a:gd name="T6" fmla="*/ 56 w 160"/>
                <a:gd name="T7" fmla="*/ 14 h 105"/>
                <a:gd name="T8" fmla="*/ 66 w 160"/>
                <a:gd name="T9" fmla="*/ 13 h 105"/>
                <a:gd name="T10" fmla="*/ 101 w 160"/>
                <a:gd name="T11" fmla="*/ 29 h 105"/>
                <a:gd name="T12" fmla="*/ 77 w 160"/>
                <a:gd name="T13" fmla="*/ 24 h 105"/>
                <a:gd name="T14" fmla="*/ 73 w 160"/>
                <a:gd name="T15" fmla="*/ 26 h 105"/>
                <a:gd name="T16" fmla="*/ 46 w 160"/>
                <a:gd name="T17" fmla="*/ 39 h 105"/>
                <a:gd name="T18" fmla="*/ 44 w 160"/>
                <a:gd name="T19" fmla="*/ 45 h 105"/>
                <a:gd name="T20" fmla="*/ 67 w 160"/>
                <a:gd name="T21" fmla="*/ 44 h 105"/>
                <a:gd name="T22" fmla="*/ 92 w 160"/>
                <a:gd name="T23" fmla="*/ 36 h 105"/>
                <a:gd name="T24" fmla="*/ 110 w 160"/>
                <a:gd name="T25" fmla="*/ 23 h 105"/>
                <a:gd name="T26" fmla="*/ 68 w 160"/>
                <a:gd name="T27" fmla="*/ 7 h 105"/>
                <a:gd name="T28" fmla="*/ 53 w 160"/>
                <a:gd name="T29" fmla="*/ 8 h 105"/>
                <a:gd name="T30" fmla="*/ 42 w 160"/>
                <a:gd name="T31" fmla="*/ 8 h 105"/>
                <a:gd name="T32" fmla="*/ 21 w 160"/>
                <a:gd name="T33" fmla="*/ 0 h 105"/>
                <a:gd name="T34" fmla="*/ 0 w 160"/>
                <a:gd name="T35" fmla="*/ 52 h 105"/>
                <a:gd name="T36" fmla="*/ 22 w 160"/>
                <a:gd name="T37" fmla="*/ 7 h 105"/>
                <a:gd name="T38" fmla="*/ 22 w 160"/>
                <a:gd name="T39" fmla="*/ 56 h 105"/>
                <a:gd name="T40" fmla="*/ 22 w 160"/>
                <a:gd name="T41" fmla="*/ 7 h 105"/>
                <a:gd name="T42" fmla="*/ 42 w 160"/>
                <a:gd name="T43" fmla="*/ 90 h 105"/>
                <a:gd name="T44" fmla="*/ 49 w 160"/>
                <a:gd name="T45" fmla="*/ 98 h 105"/>
                <a:gd name="T46" fmla="*/ 56 w 160"/>
                <a:gd name="T47" fmla="*/ 98 h 105"/>
                <a:gd name="T48" fmla="*/ 58 w 160"/>
                <a:gd name="T49" fmla="*/ 100 h 105"/>
                <a:gd name="T50" fmla="*/ 67 w 160"/>
                <a:gd name="T51" fmla="*/ 105 h 105"/>
                <a:gd name="T52" fmla="*/ 108 w 160"/>
                <a:gd name="T53" fmla="*/ 86 h 105"/>
                <a:gd name="T54" fmla="*/ 139 w 160"/>
                <a:gd name="T55" fmla="*/ 63 h 105"/>
                <a:gd name="T56" fmla="*/ 160 w 160"/>
                <a:gd name="T57" fmla="*/ 50 h 105"/>
                <a:gd name="T58" fmla="*/ 135 w 160"/>
                <a:gd name="T59" fmla="*/ 0 h 105"/>
                <a:gd name="T60" fmla="*/ 113 w 160"/>
                <a:gd name="T61" fmla="*/ 10 h 105"/>
                <a:gd name="T62" fmla="*/ 133 w 160"/>
                <a:gd name="T63" fmla="*/ 60 h 105"/>
                <a:gd name="T64" fmla="*/ 105 w 160"/>
                <a:gd name="T65" fmla="*/ 80 h 105"/>
                <a:gd name="T66" fmla="*/ 66 w 160"/>
                <a:gd name="T67" fmla="*/ 99 h 105"/>
                <a:gd name="T68" fmla="*/ 64 w 160"/>
                <a:gd name="T69" fmla="*/ 95 h 105"/>
                <a:gd name="T70" fmla="*/ 86 w 160"/>
                <a:gd name="T71" fmla="*/ 83 h 105"/>
                <a:gd name="T72" fmla="*/ 84 w 160"/>
                <a:gd name="T73" fmla="*/ 77 h 105"/>
                <a:gd name="T74" fmla="*/ 63 w 160"/>
                <a:gd name="T75" fmla="*/ 87 h 105"/>
                <a:gd name="T76" fmla="*/ 51 w 160"/>
                <a:gd name="T77" fmla="*/ 92 h 105"/>
                <a:gd name="T78" fmla="*/ 49 w 160"/>
                <a:gd name="T79" fmla="*/ 89 h 105"/>
                <a:gd name="T80" fmla="*/ 80 w 160"/>
                <a:gd name="T81" fmla="*/ 72 h 105"/>
                <a:gd name="T82" fmla="*/ 77 w 160"/>
                <a:gd name="T83" fmla="*/ 66 h 105"/>
                <a:gd name="T84" fmla="*/ 40 w 160"/>
                <a:gd name="T85" fmla="*/ 81 h 105"/>
                <a:gd name="T86" fmla="*/ 41 w 160"/>
                <a:gd name="T87" fmla="*/ 77 h 105"/>
                <a:gd name="T88" fmla="*/ 54 w 160"/>
                <a:gd name="T89" fmla="*/ 71 h 105"/>
                <a:gd name="T90" fmla="*/ 73 w 160"/>
                <a:gd name="T91" fmla="*/ 58 h 105"/>
                <a:gd name="T92" fmla="*/ 42 w 160"/>
                <a:gd name="T93" fmla="*/ 70 h 105"/>
                <a:gd name="T94" fmla="*/ 39 w 160"/>
                <a:gd name="T95" fmla="*/ 64 h 105"/>
                <a:gd name="T96" fmla="*/ 55 w 160"/>
                <a:gd name="T97" fmla="*/ 53 h 105"/>
                <a:gd name="T98" fmla="*/ 36 w 160"/>
                <a:gd name="T99" fmla="*/ 59 h 105"/>
                <a:gd name="T100" fmla="*/ 35 w 160"/>
                <a:gd name="T101" fmla="*/ 75 h 105"/>
                <a:gd name="T102" fmla="*/ 119 w 160"/>
                <a:gd name="T103" fmla="*/ 15 h 105"/>
                <a:gd name="T104" fmla="*/ 153 w 160"/>
                <a:gd name="T105" fmla="*/ 49 h 105"/>
                <a:gd name="T106" fmla="*/ 119 w 160"/>
                <a:gd name="T107" fmla="*/ 1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05">
                  <a:moveTo>
                    <a:pt x="0" y="55"/>
                  </a:moveTo>
                  <a:cubicBezTo>
                    <a:pt x="1" y="55"/>
                    <a:pt x="1" y="56"/>
                    <a:pt x="2" y="56"/>
                  </a:cubicBezTo>
                  <a:cubicBezTo>
                    <a:pt x="23" y="63"/>
                    <a:pt x="23" y="63"/>
                    <a:pt x="23" y="63"/>
                  </a:cubicBezTo>
                  <a:cubicBezTo>
                    <a:pt x="23" y="63"/>
                    <a:pt x="23" y="63"/>
                    <a:pt x="24" y="63"/>
                  </a:cubicBezTo>
                  <a:cubicBezTo>
                    <a:pt x="25" y="63"/>
                    <a:pt x="26" y="63"/>
                    <a:pt x="27" y="61"/>
                  </a:cubicBezTo>
                  <a:cubicBezTo>
                    <a:pt x="43" y="14"/>
                    <a:pt x="43" y="14"/>
                    <a:pt x="43" y="14"/>
                  </a:cubicBezTo>
                  <a:cubicBezTo>
                    <a:pt x="44" y="15"/>
                    <a:pt x="44" y="15"/>
                    <a:pt x="44" y="15"/>
                  </a:cubicBezTo>
                  <a:cubicBezTo>
                    <a:pt x="48" y="16"/>
                    <a:pt x="52" y="16"/>
                    <a:pt x="56" y="14"/>
                  </a:cubicBezTo>
                  <a:cubicBezTo>
                    <a:pt x="58" y="13"/>
                    <a:pt x="58" y="13"/>
                    <a:pt x="58" y="13"/>
                  </a:cubicBezTo>
                  <a:cubicBezTo>
                    <a:pt x="61" y="12"/>
                    <a:pt x="63" y="12"/>
                    <a:pt x="66" y="13"/>
                  </a:cubicBezTo>
                  <a:cubicBezTo>
                    <a:pt x="103" y="25"/>
                    <a:pt x="103" y="25"/>
                    <a:pt x="103" y="25"/>
                  </a:cubicBezTo>
                  <a:cubicBezTo>
                    <a:pt x="103" y="27"/>
                    <a:pt x="102" y="29"/>
                    <a:pt x="101" y="29"/>
                  </a:cubicBezTo>
                  <a:cubicBezTo>
                    <a:pt x="99" y="31"/>
                    <a:pt x="97" y="31"/>
                    <a:pt x="94" y="29"/>
                  </a:cubicBezTo>
                  <a:cubicBezTo>
                    <a:pt x="77" y="24"/>
                    <a:pt x="77" y="24"/>
                    <a:pt x="77" y="24"/>
                  </a:cubicBezTo>
                  <a:cubicBezTo>
                    <a:pt x="76" y="23"/>
                    <a:pt x="75" y="24"/>
                    <a:pt x="75" y="24"/>
                  </a:cubicBezTo>
                  <a:cubicBezTo>
                    <a:pt x="74" y="24"/>
                    <a:pt x="73" y="25"/>
                    <a:pt x="73" y="26"/>
                  </a:cubicBezTo>
                  <a:cubicBezTo>
                    <a:pt x="73" y="26"/>
                    <a:pt x="71" y="35"/>
                    <a:pt x="63" y="39"/>
                  </a:cubicBezTo>
                  <a:cubicBezTo>
                    <a:pt x="59" y="41"/>
                    <a:pt x="53" y="41"/>
                    <a:pt x="46" y="39"/>
                  </a:cubicBezTo>
                  <a:cubicBezTo>
                    <a:pt x="45" y="38"/>
                    <a:pt x="43" y="39"/>
                    <a:pt x="42" y="41"/>
                  </a:cubicBezTo>
                  <a:cubicBezTo>
                    <a:pt x="42" y="43"/>
                    <a:pt x="43" y="44"/>
                    <a:pt x="44" y="45"/>
                  </a:cubicBezTo>
                  <a:cubicBezTo>
                    <a:pt x="48" y="46"/>
                    <a:pt x="52" y="47"/>
                    <a:pt x="55" y="47"/>
                  </a:cubicBezTo>
                  <a:cubicBezTo>
                    <a:pt x="59" y="47"/>
                    <a:pt x="63" y="46"/>
                    <a:pt x="67" y="44"/>
                  </a:cubicBezTo>
                  <a:cubicBezTo>
                    <a:pt x="73" y="41"/>
                    <a:pt x="77" y="35"/>
                    <a:pt x="78" y="31"/>
                  </a:cubicBezTo>
                  <a:cubicBezTo>
                    <a:pt x="92" y="36"/>
                    <a:pt x="92" y="36"/>
                    <a:pt x="92" y="36"/>
                  </a:cubicBezTo>
                  <a:cubicBezTo>
                    <a:pt x="97" y="37"/>
                    <a:pt x="101" y="37"/>
                    <a:pt x="104" y="35"/>
                  </a:cubicBezTo>
                  <a:cubicBezTo>
                    <a:pt x="110" y="31"/>
                    <a:pt x="110" y="24"/>
                    <a:pt x="110" y="23"/>
                  </a:cubicBezTo>
                  <a:cubicBezTo>
                    <a:pt x="110" y="22"/>
                    <a:pt x="109" y="21"/>
                    <a:pt x="108" y="20"/>
                  </a:cubicBezTo>
                  <a:cubicBezTo>
                    <a:pt x="68" y="7"/>
                    <a:pt x="68" y="7"/>
                    <a:pt x="68" y="7"/>
                  </a:cubicBezTo>
                  <a:cubicBezTo>
                    <a:pt x="64" y="5"/>
                    <a:pt x="59" y="5"/>
                    <a:pt x="55" y="7"/>
                  </a:cubicBezTo>
                  <a:cubicBezTo>
                    <a:pt x="53" y="8"/>
                    <a:pt x="53" y="8"/>
                    <a:pt x="53" y="8"/>
                  </a:cubicBezTo>
                  <a:cubicBezTo>
                    <a:pt x="51" y="9"/>
                    <a:pt x="48" y="10"/>
                    <a:pt x="46" y="9"/>
                  </a:cubicBezTo>
                  <a:cubicBezTo>
                    <a:pt x="42" y="8"/>
                    <a:pt x="42" y="8"/>
                    <a:pt x="42" y="8"/>
                  </a:cubicBezTo>
                  <a:cubicBezTo>
                    <a:pt x="42" y="7"/>
                    <a:pt x="42" y="7"/>
                    <a:pt x="42" y="7"/>
                  </a:cubicBezTo>
                  <a:cubicBezTo>
                    <a:pt x="21" y="0"/>
                    <a:pt x="21" y="0"/>
                    <a:pt x="21" y="0"/>
                  </a:cubicBezTo>
                  <a:cubicBezTo>
                    <a:pt x="20" y="0"/>
                    <a:pt x="18" y="1"/>
                    <a:pt x="17" y="2"/>
                  </a:cubicBezTo>
                  <a:cubicBezTo>
                    <a:pt x="0" y="52"/>
                    <a:pt x="0" y="52"/>
                    <a:pt x="0" y="52"/>
                  </a:cubicBezTo>
                  <a:cubicBezTo>
                    <a:pt x="0" y="53"/>
                    <a:pt x="0" y="54"/>
                    <a:pt x="0" y="55"/>
                  </a:cubicBezTo>
                  <a:close/>
                  <a:moveTo>
                    <a:pt x="22" y="7"/>
                  </a:moveTo>
                  <a:cubicBezTo>
                    <a:pt x="37" y="12"/>
                    <a:pt x="37" y="12"/>
                    <a:pt x="37" y="12"/>
                  </a:cubicBezTo>
                  <a:cubicBezTo>
                    <a:pt x="22" y="56"/>
                    <a:pt x="22" y="56"/>
                    <a:pt x="22" y="56"/>
                  </a:cubicBezTo>
                  <a:cubicBezTo>
                    <a:pt x="7" y="51"/>
                    <a:pt x="7" y="51"/>
                    <a:pt x="7" y="51"/>
                  </a:cubicBezTo>
                  <a:lnTo>
                    <a:pt x="22" y="7"/>
                  </a:lnTo>
                  <a:close/>
                  <a:moveTo>
                    <a:pt x="34" y="84"/>
                  </a:moveTo>
                  <a:cubicBezTo>
                    <a:pt x="36" y="88"/>
                    <a:pt x="39" y="89"/>
                    <a:pt x="42" y="90"/>
                  </a:cubicBezTo>
                  <a:cubicBezTo>
                    <a:pt x="42" y="91"/>
                    <a:pt x="43" y="92"/>
                    <a:pt x="43" y="94"/>
                  </a:cubicBezTo>
                  <a:cubicBezTo>
                    <a:pt x="44" y="96"/>
                    <a:pt x="46" y="98"/>
                    <a:pt x="49" y="98"/>
                  </a:cubicBezTo>
                  <a:cubicBezTo>
                    <a:pt x="50" y="99"/>
                    <a:pt x="51" y="99"/>
                    <a:pt x="52" y="99"/>
                  </a:cubicBezTo>
                  <a:cubicBezTo>
                    <a:pt x="53" y="99"/>
                    <a:pt x="55" y="99"/>
                    <a:pt x="56" y="98"/>
                  </a:cubicBezTo>
                  <a:cubicBezTo>
                    <a:pt x="58" y="97"/>
                    <a:pt x="58" y="97"/>
                    <a:pt x="58" y="97"/>
                  </a:cubicBezTo>
                  <a:cubicBezTo>
                    <a:pt x="58" y="98"/>
                    <a:pt x="58" y="99"/>
                    <a:pt x="58" y="100"/>
                  </a:cubicBezTo>
                  <a:cubicBezTo>
                    <a:pt x="60" y="102"/>
                    <a:pt x="61" y="104"/>
                    <a:pt x="64" y="105"/>
                  </a:cubicBezTo>
                  <a:cubicBezTo>
                    <a:pt x="65" y="105"/>
                    <a:pt x="66" y="105"/>
                    <a:pt x="67" y="105"/>
                  </a:cubicBezTo>
                  <a:cubicBezTo>
                    <a:pt x="68" y="105"/>
                    <a:pt x="70" y="105"/>
                    <a:pt x="71" y="104"/>
                  </a:cubicBezTo>
                  <a:cubicBezTo>
                    <a:pt x="108" y="86"/>
                    <a:pt x="108" y="86"/>
                    <a:pt x="108" y="86"/>
                  </a:cubicBezTo>
                  <a:cubicBezTo>
                    <a:pt x="116" y="82"/>
                    <a:pt x="124" y="77"/>
                    <a:pt x="131" y="71"/>
                  </a:cubicBezTo>
                  <a:cubicBezTo>
                    <a:pt x="139" y="63"/>
                    <a:pt x="139" y="63"/>
                    <a:pt x="139" y="63"/>
                  </a:cubicBezTo>
                  <a:cubicBezTo>
                    <a:pt x="158" y="54"/>
                    <a:pt x="158" y="54"/>
                    <a:pt x="158" y="54"/>
                  </a:cubicBezTo>
                  <a:cubicBezTo>
                    <a:pt x="160" y="53"/>
                    <a:pt x="160" y="51"/>
                    <a:pt x="160" y="50"/>
                  </a:cubicBezTo>
                  <a:cubicBezTo>
                    <a:pt x="137" y="2"/>
                    <a:pt x="137" y="2"/>
                    <a:pt x="137" y="2"/>
                  </a:cubicBezTo>
                  <a:cubicBezTo>
                    <a:pt x="136" y="1"/>
                    <a:pt x="136" y="1"/>
                    <a:pt x="135" y="0"/>
                  </a:cubicBezTo>
                  <a:cubicBezTo>
                    <a:pt x="134" y="0"/>
                    <a:pt x="133" y="0"/>
                    <a:pt x="132" y="1"/>
                  </a:cubicBezTo>
                  <a:cubicBezTo>
                    <a:pt x="113" y="10"/>
                    <a:pt x="113" y="10"/>
                    <a:pt x="113" y="10"/>
                  </a:cubicBezTo>
                  <a:cubicBezTo>
                    <a:pt x="111" y="11"/>
                    <a:pt x="111" y="13"/>
                    <a:pt x="111" y="14"/>
                  </a:cubicBezTo>
                  <a:cubicBezTo>
                    <a:pt x="133" y="60"/>
                    <a:pt x="133" y="60"/>
                    <a:pt x="133" y="60"/>
                  </a:cubicBezTo>
                  <a:cubicBezTo>
                    <a:pt x="127" y="66"/>
                    <a:pt x="127" y="66"/>
                    <a:pt x="127" y="66"/>
                  </a:cubicBezTo>
                  <a:cubicBezTo>
                    <a:pt x="120" y="72"/>
                    <a:pt x="113" y="77"/>
                    <a:pt x="105" y="80"/>
                  </a:cubicBezTo>
                  <a:cubicBezTo>
                    <a:pt x="68" y="99"/>
                    <a:pt x="68" y="99"/>
                    <a:pt x="68" y="99"/>
                  </a:cubicBezTo>
                  <a:cubicBezTo>
                    <a:pt x="68" y="99"/>
                    <a:pt x="67" y="99"/>
                    <a:pt x="66" y="99"/>
                  </a:cubicBezTo>
                  <a:cubicBezTo>
                    <a:pt x="65" y="99"/>
                    <a:pt x="65" y="98"/>
                    <a:pt x="64" y="97"/>
                  </a:cubicBezTo>
                  <a:cubicBezTo>
                    <a:pt x="64" y="97"/>
                    <a:pt x="64" y="96"/>
                    <a:pt x="64" y="95"/>
                  </a:cubicBezTo>
                  <a:cubicBezTo>
                    <a:pt x="64" y="94"/>
                    <a:pt x="65" y="94"/>
                    <a:pt x="66" y="93"/>
                  </a:cubicBezTo>
                  <a:cubicBezTo>
                    <a:pt x="86" y="83"/>
                    <a:pt x="86" y="83"/>
                    <a:pt x="86" y="83"/>
                  </a:cubicBezTo>
                  <a:cubicBezTo>
                    <a:pt x="88" y="82"/>
                    <a:pt x="89" y="80"/>
                    <a:pt x="88" y="79"/>
                  </a:cubicBezTo>
                  <a:cubicBezTo>
                    <a:pt x="87" y="77"/>
                    <a:pt x="85" y="77"/>
                    <a:pt x="84" y="77"/>
                  </a:cubicBezTo>
                  <a:cubicBezTo>
                    <a:pt x="63" y="87"/>
                    <a:pt x="63" y="87"/>
                    <a:pt x="63" y="87"/>
                  </a:cubicBezTo>
                  <a:cubicBezTo>
                    <a:pt x="63" y="87"/>
                    <a:pt x="63" y="87"/>
                    <a:pt x="63" y="87"/>
                  </a:cubicBezTo>
                  <a:cubicBezTo>
                    <a:pt x="53" y="92"/>
                    <a:pt x="53" y="92"/>
                    <a:pt x="53" y="92"/>
                  </a:cubicBezTo>
                  <a:cubicBezTo>
                    <a:pt x="52" y="93"/>
                    <a:pt x="51" y="93"/>
                    <a:pt x="51" y="92"/>
                  </a:cubicBezTo>
                  <a:cubicBezTo>
                    <a:pt x="50" y="92"/>
                    <a:pt x="49" y="92"/>
                    <a:pt x="49" y="91"/>
                  </a:cubicBezTo>
                  <a:cubicBezTo>
                    <a:pt x="49" y="90"/>
                    <a:pt x="49" y="89"/>
                    <a:pt x="49" y="89"/>
                  </a:cubicBezTo>
                  <a:cubicBezTo>
                    <a:pt x="49" y="88"/>
                    <a:pt x="50" y="87"/>
                    <a:pt x="50" y="87"/>
                  </a:cubicBezTo>
                  <a:cubicBezTo>
                    <a:pt x="80" y="72"/>
                    <a:pt x="80" y="72"/>
                    <a:pt x="80" y="72"/>
                  </a:cubicBezTo>
                  <a:cubicBezTo>
                    <a:pt x="82" y="71"/>
                    <a:pt x="82" y="70"/>
                    <a:pt x="82" y="68"/>
                  </a:cubicBezTo>
                  <a:cubicBezTo>
                    <a:pt x="81" y="66"/>
                    <a:pt x="79" y="66"/>
                    <a:pt x="77" y="66"/>
                  </a:cubicBezTo>
                  <a:cubicBezTo>
                    <a:pt x="44" y="83"/>
                    <a:pt x="44" y="83"/>
                    <a:pt x="44" y="83"/>
                  </a:cubicBezTo>
                  <a:cubicBezTo>
                    <a:pt x="42" y="84"/>
                    <a:pt x="41" y="83"/>
                    <a:pt x="40" y="81"/>
                  </a:cubicBezTo>
                  <a:cubicBezTo>
                    <a:pt x="39" y="81"/>
                    <a:pt x="39" y="80"/>
                    <a:pt x="40" y="79"/>
                  </a:cubicBezTo>
                  <a:cubicBezTo>
                    <a:pt x="40" y="78"/>
                    <a:pt x="40" y="78"/>
                    <a:pt x="41" y="77"/>
                  </a:cubicBezTo>
                  <a:cubicBezTo>
                    <a:pt x="54" y="71"/>
                    <a:pt x="54" y="71"/>
                    <a:pt x="54" y="71"/>
                  </a:cubicBezTo>
                  <a:cubicBezTo>
                    <a:pt x="54" y="71"/>
                    <a:pt x="54" y="71"/>
                    <a:pt x="54" y="71"/>
                  </a:cubicBezTo>
                  <a:cubicBezTo>
                    <a:pt x="72" y="63"/>
                    <a:pt x="72" y="63"/>
                    <a:pt x="72" y="63"/>
                  </a:cubicBezTo>
                  <a:cubicBezTo>
                    <a:pt x="73" y="62"/>
                    <a:pt x="74" y="60"/>
                    <a:pt x="73" y="58"/>
                  </a:cubicBezTo>
                  <a:cubicBezTo>
                    <a:pt x="72" y="57"/>
                    <a:pt x="70" y="56"/>
                    <a:pt x="69" y="57"/>
                  </a:cubicBezTo>
                  <a:cubicBezTo>
                    <a:pt x="42" y="70"/>
                    <a:pt x="42" y="70"/>
                    <a:pt x="42" y="70"/>
                  </a:cubicBezTo>
                  <a:cubicBezTo>
                    <a:pt x="40" y="71"/>
                    <a:pt x="39" y="70"/>
                    <a:pt x="38" y="68"/>
                  </a:cubicBezTo>
                  <a:cubicBezTo>
                    <a:pt x="37" y="67"/>
                    <a:pt x="38" y="65"/>
                    <a:pt x="39" y="64"/>
                  </a:cubicBezTo>
                  <a:cubicBezTo>
                    <a:pt x="53" y="57"/>
                    <a:pt x="53" y="57"/>
                    <a:pt x="53" y="57"/>
                  </a:cubicBezTo>
                  <a:cubicBezTo>
                    <a:pt x="55" y="57"/>
                    <a:pt x="56" y="55"/>
                    <a:pt x="55" y="53"/>
                  </a:cubicBezTo>
                  <a:cubicBezTo>
                    <a:pt x="54" y="52"/>
                    <a:pt x="52" y="51"/>
                    <a:pt x="51" y="52"/>
                  </a:cubicBezTo>
                  <a:cubicBezTo>
                    <a:pt x="36" y="59"/>
                    <a:pt x="36" y="59"/>
                    <a:pt x="36" y="59"/>
                  </a:cubicBezTo>
                  <a:cubicBezTo>
                    <a:pt x="32" y="61"/>
                    <a:pt x="30" y="67"/>
                    <a:pt x="32" y="71"/>
                  </a:cubicBezTo>
                  <a:cubicBezTo>
                    <a:pt x="33" y="73"/>
                    <a:pt x="34" y="74"/>
                    <a:pt x="35" y="75"/>
                  </a:cubicBezTo>
                  <a:cubicBezTo>
                    <a:pt x="33" y="77"/>
                    <a:pt x="32" y="81"/>
                    <a:pt x="34" y="84"/>
                  </a:cubicBezTo>
                  <a:close/>
                  <a:moveTo>
                    <a:pt x="119" y="15"/>
                  </a:moveTo>
                  <a:cubicBezTo>
                    <a:pt x="132" y="8"/>
                    <a:pt x="132" y="8"/>
                    <a:pt x="132" y="8"/>
                  </a:cubicBezTo>
                  <a:cubicBezTo>
                    <a:pt x="153" y="49"/>
                    <a:pt x="153" y="49"/>
                    <a:pt x="153" y="49"/>
                  </a:cubicBezTo>
                  <a:cubicBezTo>
                    <a:pt x="139" y="56"/>
                    <a:pt x="139" y="56"/>
                    <a:pt x="139" y="56"/>
                  </a:cubicBezTo>
                  <a:lnTo>
                    <a:pt x="119" y="15"/>
                  </a:ln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US" sz="2100"/>
            </a:p>
          </p:txBody>
        </p:sp>
      </p:grpSp>
      <p:grpSp>
        <p:nvGrpSpPr>
          <p:cNvPr id="20" name="Group 19">
            <a:extLst>
              <a:ext uri="{FF2B5EF4-FFF2-40B4-BE49-F238E27FC236}">
                <a16:creationId xmlns:a16="http://schemas.microsoft.com/office/drawing/2014/main" id="{F4FE4657-427E-EA49-3892-48CD38BB1BE7}"/>
              </a:ext>
            </a:extLst>
          </p:cNvPr>
          <p:cNvGrpSpPr/>
          <p:nvPr/>
        </p:nvGrpSpPr>
        <p:grpSpPr>
          <a:xfrm>
            <a:off x="9329737" y="2765885"/>
            <a:ext cx="3497573" cy="5710068"/>
            <a:chOff x="8899524" y="2343690"/>
            <a:chExt cx="2331715" cy="3806712"/>
          </a:xfrm>
        </p:grpSpPr>
        <p:sp>
          <p:nvSpPr>
            <p:cNvPr id="9" name="Rectangle 8">
              <a:extLst>
                <a:ext uri="{FF2B5EF4-FFF2-40B4-BE49-F238E27FC236}">
                  <a16:creationId xmlns:a16="http://schemas.microsoft.com/office/drawing/2014/main" id="{4C43EABA-DB0B-1900-4503-D4F51B6AC985}"/>
                </a:ext>
              </a:extLst>
            </p:cNvPr>
            <p:cNvSpPr/>
            <p:nvPr/>
          </p:nvSpPr>
          <p:spPr>
            <a:xfrm>
              <a:off x="8899524" y="2343690"/>
              <a:ext cx="2331715" cy="3806712"/>
            </a:xfrm>
            <a:prstGeom prst="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77999" tIns="486000" rIns="270000" bIns="270000" rtlCol="0" anchor="b" anchorCtr="0"/>
            <a:lstStyle/>
            <a:p>
              <a:pPr algn="ctr">
                <a:lnSpc>
                  <a:spcPct val="110000"/>
                </a:lnSpc>
                <a:spcBef>
                  <a:spcPts val="1500"/>
                </a:spcBef>
              </a:pPr>
              <a:r>
                <a:rPr lang="en-US" sz="3000">
                  <a:solidFill>
                    <a:schemeClr val="bg1"/>
                  </a:solidFill>
                  <a:latin typeface="EC Square Sans Pro" panose="020B0506040000020004" pitchFamily="34" charset="0"/>
                </a:rPr>
                <a:t>A </a:t>
              </a:r>
              <a:r>
                <a:rPr lang="en-US" sz="3000" b="1">
                  <a:solidFill>
                    <a:schemeClr val="accent4"/>
                  </a:solidFill>
                  <a:latin typeface="EC Square Sans Pro" panose="020B0506040000020004" pitchFamily="34" charset="0"/>
                </a:rPr>
                <a:t>forum</a:t>
              </a:r>
              <a:r>
                <a:rPr lang="en-US" sz="3000">
                  <a:solidFill>
                    <a:schemeClr val="bg1"/>
                  </a:solidFill>
                  <a:latin typeface="EC Square Sans Pro" panose="020B0506040000020004" pitchFamily="34" charset="0"/>
                </a:rPr>
                <a:t> for knowledge exchange in dedicated Focus &amp; Discussion groups</a:t>
              </a:r>
            </a:p>
          </p:txBody>
        </p:sp>
        <p:sp>
          <p:nvSpPr>
            <p:cNvPr id="16" name="Freeform 15">
              <a:extLst>
                <a:ext uri="{FF2B5EF4-FFF2-40B4-BE49-F238E27FC236}">
                  <a16:creationId xmlns:a16="http://schemas.microsoft.com/office/drawing/2014/main" id="{D856077E-93FC-B948-A7BB-DC699C3C5E4D}"/>
                </a:ext>
              </a:extLst>
            </p:cNvPr>
            <p:cNvSpPr>
              <a:spLocks noEditPoints="1"/>
            </p:cNvSpPr>
            <p:nvPr/>
          </p:nvSpPr>
          <p:spPr bwMode="auto">
            <a:xfrm>
              <a:off x="9734029" y="2945173"/>
              <a:ext cx="662703" cy="589709"/>
            </a:xfrm>
            <a:custGeom>
              <a:avLst/>
              <a:gdLst>
                <a:gd name="T0" fmla="*/ 113 w 160"/>
                <a:gd name="T1" fmla="*/ 75 h 141"/>
                <a:gd name="T2" fmla="*/ 100 w 160"/>
                <a:gd name="T3" fmla="*/ 94 h 141"/>
                <a:gd name="T4" fmla="*/ 44 w 160"/>
                <a:gd name="T5" fmla="*/ 134 h 141"/>
                <a:gd name="T6" fmla="*/ 43 w 160"/>
                <a:gd name="T7" fmla="*/ 120 h 141"/>
                <a:gd name="T8" fmla="*/ 26 w 160"/>
                <a:gd name="T9" fmla="*/ 121 h 141"/>
                <a:gd name="T10" fmla="*/ 18 w 160"/>
                <a:gd name="T11" fmla="*/ 94 h 141"/>
                <a:gd name="T12" fmla="*/ 10 w 160"/>
                <a:gd name="T13" fmla="*/ 91 h 141"/>
                <a:gd name="T14" fmla="*/ 7 w 160"/>
                <a:gd name="T15" fmla="*/ 86 h 141"/>
                <a:gd name="T16" fmla="*/ 18 w 160"/>
                <a:gd name="T17" fmla="*/ 64 h 141"/>
                <a:gd name="T18" fmla="*/ 47 w 160"/>
                <a:gd name="T19" fmla="*/ 11 h 141"/>
                <a:gd name="T20" fmla="*/ 68 w 160"/>
                <a:gd name="T21" fmla="*/ 3 h 141"/>
                <a:gd name="T22" fmla="*/ 44 w 160"/>
                <a:gd name="T23" fmla="*/ 5 h 141"/>
                <a:gd name="T24" fmla="*/ 12 w 160"/>
                <a:gd name="T25" fmla="*/ 64 h 141"/>
                <a:gd name="T26" fmla="*/ 1 w 160"/>
                <a:gd name="T27" fmla="*/ 93 h 141"/>
                <a:gd name="T28" fmla="*/ 12 w 160"/>
                <a:gd name="T29" fmla="*/ 97 h 141"/>
                <a:gd name="T30" fmla="*/ 26 w 160"/>
                <a:gd name="T31" fmla="*/ 128 h 141"/>
                <a:gd name="T32" fmla="*/ 38 w 160"/>
                <a:gd name="T33" fmla="*/ 126 h 141"/>
                <a:gd name="T34" fmla="*/ 41 w 160"/>
                <a:gd name="T35" fmla="*/ 141 h 141"/>
                <a:gd name="T36" fmla="*/ 106 w 160"/>
                <a:gd name="T37" fmla="*/ 137 h 141"/>
                <a:gd name="T38" fmla="*/ 118 w 160"/>
                <a:gd name="T39" fmla="*/ 78 h 141"/>
                <a:gd name="T40" fmla="*/ 147 w 160"/>
                <a:gd name="T41" fmla="*/ 0 h 141"/>
                <a:gd name="T42" fmla="*/ 75 w 160"/>
                <a:gd name="T43" fmla="*/ 13 h 141"/>
                <a:gd name="T44" fmla="*/ 88 w 160"/>
                <a:gd name="T45" fmla="*/ 62 h 141"/>
                <a:gd name="T46" fmla="*/ 92 w 160"/>
                <a:gd name="T47" fmla="*/ 76 h 141"/>
                <a:gd name="T48" fmla="*/ 95 w 160"/>
                <a:gd name="T49" fmla="*/ 80 h 141"/>
                <a:gd name="T50" fmla="*/ 115 w 160"/>
                <a:gd name="T51" fmla="*/ 62 h 141"/>
                <a:gd name="T52" fmla="*/ 160 w 160"/>
                <a:gd name="T53" fmla="*/ 49 h 141"/>
                <a:gd name="T54" fmla="*/ 147 w 160"/>
                <a:gd name="T55" fmla="*/ 0 h 141"/>
                <a:gd name="T56" fmla="*/ 147 w 160"/>
                <a:gd name="T57" fmla="*/ 56 h 141"/>
                <a:gd name="T58" fmla="*/ 111 w 160"/>
                <a:gd name="T59" fmla="*/ 57 h 141"/>
                <a:gd name="T60" fmla="*/ 98 w 160"/>
                <a:gd name="T61" fmla="*/ 59 h 141"/>
                <a:gd name="T62" fmla="*/ 88 w 160"/>
                <a:gd name="T63" fmla="*/ 56 h 141"/>
                <a:gd name="T64" fmla="*/ 81 w 160"/>
                <a:gd name="T65" fmla="*/ 13 h 141"/>
                <a:gd name="T66" fmla="*/ 147 w 160"/>
                <a:gd name="T67" fmla="*/ 6 h 141"/>
                <a:gd name="T68" fmla="*/ 154 w 160"/>
                <a:gd name="T69" fmla="*/ 49 h 141"/>
                <a:gd name="T70" fmla="*/ 117 w 160"/>
                <a:gd name="T71" fmla="*/ 27 h 141"/>
                <a:gd name="T72" fmla="*/ 117 w 160"/>
                <a:gd name="T73" fmla="*/ 35 h 141"/>
                <a:gd name="T74" fmla="*/ 117 w 160"/>
                <a:gd name="T75" fmla="*/ 27 h 141"/>
                <a:gd name="T76" fmla="*/ 136 w 160"/>
                <a:gd name="T77" fmla="*/ 31 h 141"/>
                <a:gd name="T78" fmla="*/ 128 w 160"/>
                <a:gd name="T79" fmla="*/ 31 h 141"/>
                <a:gd name="T80" fmla="*/ 103 w 160"/>
                <a:gd name="T81" fmla="*/ 27 h 141"/>
                <a:gd name="T82" fmla="*/ 103 w 160"/>
                <a:gd name="T83" fmla="*/ 35 h 141"/>
                <a:gd name="T84" fmla="*/ 103 w 160"/>
                <a:gd name="T85" fmla="*/ 2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41">
                  <a:moveTo>
                    <a:pt x="117" y="74"/>
                  </a:moveTo>
                  <a:cubicBezTo>
                    <a:pt x="115" y="73"/>
                    <a:pt x="113" y="74"/>
                    <a:pt x="113" y="75"/>
                  </a:cubicBezTo>
                  <a:cubicBezTo>
                    <a:pt x="110" y="82"/>
                    <a:pt x="106" y="87"/>
                    <a:pt x="101" y="92"/>
                  </a:cubicBezTo>
                  <a:cubicBezTo>
                    <a:pt x="100" y="92"/>
                    <a:pt x="100" y="93"/>
                    <a:pt x="100" y="94"/>
                  </a:cubicBezTo>
                  <a:cubicBezTo>
                    <a:pt x="100" y="134"/>
                    <a:pt x="100" y="134"/>
                    <a:pt x="100" y="134"/>
                  </a:cubicBezTo>
                  <a:cubicBezTo>
                    <a:pt x="44" y="134"/>
                    <a:pt x="44" y="134"/>
                    <a:pt x="44" y="134"/>
                  </a:cubicBezTo>
                  <a:cubicBezTo>
                    <a:pt x="44" y="122"/>
                    <a:pt x="44" y="122"/>
                    <a:pt x="44" y="122"/>
                  </a:cubicBezTo>
                  <a:cubicBezTo>
                    <a:pt x="44" y="121"/>
                    <a:pt x="44" y="120"/>
                    <a:pt x="43" y="120"/>
                  </a:cubicBezTo>
                  <a:cubicBezTo>
                    <a:pt x="42" y="119"/>
                    <a:pt x="42" y="119"/>
                    <a:pt x="41" y="119"/>
                  </a:cubicBezTo>
                  <a:cubicBezTo>
                    <a:pt x="26" y="121"/>
                    <a:pt x="26" y="121"/>
                    <a:pt x="26" y="121"/>
                  </a:cubicBezTo>
                  <a:cubicBezTo>
                    <a:pt x="22" y="121"/>
                    <a:pt x="18" y="118"/>
                    <a:pt x="18" y="113"/>
                  </a:cubicBezTo>
                  <a:cubicBezTo>
                    <a:pt x="18" y="94"/>
                    <a:pt x="18" y="94"/>
                    <a:pt x="18" y="94"/>
                  </a:cubicBezTo>
                  <a:cubicBezTo>
                    <a:pt x="18" y="92"/>
                    <a:pt x="17" y="91"/>
                    <a:pt x="15" y="91"/>
                  </a:cubicBezTo>
                  <a:cubicBezTo>
                    <a:pt x="10" y="91"/>
                    <a:pt x="10" y="91"/>
                    <a:pt x="10" y="91"/>
                  </a:cubicBezTo>
                  <a:cubicBezTo>
                    <a:pt x="8" y="91"/>
                    <a:pt x="7" y="90"/>
                    <a:pt x="7" y="90"/>
                  </a:cubicBezTo>
                  <a:cubicBezTo>
                    <a:pt x="6" y="89"/>
                    <a:pt x="6" y="88"/>
                    <a:pt x="7" y="86"/>
                  </a:cubicBezTo>
                  <a:cubicBezTo>
                    <a:pt x="18" y="66"/>
                    <a:pt x="18" y="66"/>
                    <a:pt x="18" y="66"/>
                  </a:cubicBezTo>
                  <a:cubicBezTo>
                    <a:pt x="18" y="65"/>
                    <a:pt x="18" y="65"/>
                    <a:pt x="18" y="64"/>
                  </a:cubicBezTo>
                  <a:cubicBezTo>
                    <a:pt x="18" y="56"/>
                    <a:pt x="18" y="56"/>
                    <a:pt x="18" y="56"/>
                  </a:cubicBezTo>
                  <a:cubicBezTo>
                    <a:pt x="18" y="37"/>
                    <a:pt x="29" y="19"/>
                    <a:pt x="47" y="11"/>
                  </a:cubicBezTo>
                  <a:cubicBezTo>
                    <a:pt x="52" y="8"/>
                    <a:pt x="59" y="7"/>
                    <a:pt x="65" y="6"/>
                  </a:cubicBezTo>
                  <a:cubicBezTo>
                    <a:pt x="67" y="6"/>
                    <a:pt x="69" y="5"/>
                    <a:pt x="68" y="3"/>
                  </a:cubicBezTo>
                  <a:cubicBezTo>
                    <a:pt x="68" y="1"/>
                    <a:pt x="67" y="0"/>
                    <a:pt x="65" y="0"/>
                  </a:cubicBezTo>
                  <a:cubicBezTo>
                    <a:pt x="58" y="0"/>
                    <a:pt x="51" y="2"/>
                    <a:pt x="44" y="5"/>
                  </a:cubicBezTo>
                  <a:cubicBezTo>
                    <a:pt x="24" y="14"/>
                    <a:pt x="12" y="34"/>
                    <a:pt x="12" y="56"/>
                  </a:cubicBezTo>
                  <a:cubicBezTo>
                    <a:pt x="12" y="64"/>
                    <a:pt x="12" y="64"/>
                    <a:pt x="12" y="64"/>
                  </a:cubicBezTo>
                  <a:cubicBezTo>
                    <a:pt x="1" y="83"/>
                    <a:pt x="1" y="83"/>
                    <a:pt x="1" y="83"/>
                  </a:cubicBezTo>
                  <a:cubicBezTo>
                    <a:pt x="0" y="87"/>
                    <a:pt x="0" y="90"/>
                    <a:pt x="1" y="93"/>
                  </a:cubicBezTo>
                  <a:cubicBezTo>
                    <a:pt x="3" y="96"/>
                    <a:pt x="6" y="97"/>
                    <a:pt x="10" y="97"/>
                  </a:cubicBezTo>
                  <a:cubicBezTo>
                    <a:pt x="12" y="97"/>
                    <a:pt x="12" y="97"/>
                    <a:pt x="12" y="97"/>
                  </a:cubicBezTo>
                  <a:cubicBezTo>
                    <a:pt x="12" y="113"/>
                    <a:pt x="12" y="113"/>
                    <a:pt x="12" y="113"/>
                  </a:cubicBezTo>
                  <a:cubicBezTo>
                    <a:pt x="12" y="121"/>
                    <a:pt x="18" y="128"/>
                    <a:pt x="26" y="128"/>
                  </a:cubicBezTo>
                  <a:cubicBezTo>
                    <a:pt x="26" y="128"/>
                    <a:pt x="26" y="128"/>
                    <a:pt x="26" y="128"/>
                  </a:cubicBezTo>
                  <a:cubicBezTo>
                    <a:pt x="38" y="126"/>
                    <a:pt x="38" y="126"/>
                    <a:pt x="38" y="126"/>
                  </a:cubicBezTo>
                  <a:cubicBezTo>
                    <a:pt x="38" y="137"/>
                    <a:pt x="38" y="137"/>
                    <a:pt x="38" y="137"/>
                  </a:cubicBezTo>
                  <a:cubicBezTo>
                    <a:pt x="38" y="139"/>
                    <a:pt x="39" y="141"/>
                    <a:pt x="41" y="141"/>
                  </a:cubicBezTo>
                  <a:cubicBezTo>
                    <a:pt x="103" y="141"/>
                    <a:pt x="103" y="141"/>
                    <a:pt x="103" y="141"/>
                  </a:cubicBezTo>
                  <a:cubicBezTo>
                    <a:pt x="105" y="141"/>
                    <a:pt x="106" y="139"/>
                    <a:pt x="106" y="137"/>
                  </a:cubicBezTo>
                  <a:cubicBezTo>
                    <a:pt x="106" y="96"/>
                    <a:pt x="106" y="96"/>
                    <a:pt x="106" y="96"/>
                  </a:cubicBezTo>
                  <a:cubicBezTo>
                    <a:pt x="111" y="90"/>
                    <a:pt x="116" y="85"/>
                    <a:pt x="118" y="78"/>
                  </a:cubicBezTo>
                  <a:cubicBezTo>
                    <a:pt x="119" y="76"/>
                    <a:pt x="118" y="74"/>
                    <a:pt x="117" y="74"/>
                  </a:cubicBezTo>
                  <a:close/>
                  <a:moveTo>
                    <a:pt x="147" y="0"/>
                  </a:moveTo>
                  <a:cubicBezTo>
                    <a:pt x="88" y="0"/>
                    <a:pt x="88" y="0"/>
                    <a:pt x="88" y="0"/>
                  </a:cubicBezTo>
                  <a:cubicBezTo>
                    <a:pt x="80" y="0"/>
                    <a:pt x="75" y="6"/>
                    <a:pt x="75" y="13"/>
                  </a:cubicBezTo>
                  <a:cubicBezTo>
                    <a:pt x="75" y="49"/>
                    <a:pt x="75" y="49"/>
                    <a:pt x="75" y="49"/>
                  </a:cubicBezTo>
                  <a:cubicBezTo>
                    <a:pt x="75" y="57"/>
                    <a:pt x="80" y="62"/>
                    <a:pt x="88" y="62"/>
                  </a:cubicBezTo>
                  <a:cubicBezTo>
                    <a:pt x="92" y="62"/>
                    <a:pt x="92" y="62"/>
                    <a:pt x="92" y="62"/>
                  </a:cubicBezTo>
                  <a:cubicBezTo>
                    <a:pt x="92" y="76"/>
                    <a:pt x="92" y="76"/>
                    <a:pt x="92" y="76"/>
                  </a:cubicBezTo>
                  <a:cubicBezTo>
                    <a:pt x="92" y="78"/>
                    <a:pt x="93" y="79"/>
                    <a:pt x="94" y="79"/>
                  </a:cubicBezTo>
                  <a:cubicBezTo>
                    <a:pt x="94" y="80"/>
                    <a:pt x="95" y="80"/>
                    <a:pt x="95" y="80"/>
                  </a:cubicBezTo>
                  <a:cubicBezTo>
                    <a:pt x="96" y="80"/>
                    <a:pt x="97" y="79"/>
                    <a:pt x="97" y="79"/>
                  </a:cubicBezTo>
                  <a:cubicBezTo>
                    <a:pt x="115" y="62"/>
                    <a:pt x="115" y="62"/>
                    <a:pt x="115" y="62"/>
                  </a:cubicBezTo>
                  <a:cubicBezTo>
                    <a:pt x="147" y="62"/>
                    <a:pt x="147" y="62"/>
                    <a:pt x="147" y="62"/>
                  </a:cubicBezTo>
                  <a:cubicBezTo>
                    <a:pt x="154" y="62"/>
                    <a:pt x="160" y="56"/>
                    <a:pt x="160" y="49"/>
                  </a:cubicBezTo>
                  <a:cubicBezTo>
                    <a:pt x="160" y="13"/>
                    <a:pt x="160" y="13"/>
                    <a:pt x="160" y="13"/>
                  </a:cubicBezTo>
                  <a:cubicBezTo>
                    <a:pt x="160" y="6"/>
                    <a:pt x="154" y="0"/>
                    <a:pt x="147" y="0"/>
                  </a:cubicBezTo>
                  <a:close/>
                  <a:moveTo>
                    <a:pt x="154" y="49"/>
                  </a:moveTo>
                  <a:cubicBezTo>
                    <a:pt x="154" y="53"/>
                    <a:pt x="151" y="56"/>
                    <a:pt x="147" y="56"/>
                  </a:cubicBezTo>
                  <a:cubicBezTo>
                    <a:pt x="113" y="56"/>
                    <a:pt x="113" y="56"/>
                    <a:pt x="113" y="56"/>
                  </a:cubicBezTo>
                  <a:cubicBezTo>
                    <a:pt x="112" y="56"/>
                    <a:pt x="112" y="56"/>
                    <a:pt x="111" y="57"/>
                  </a:cubicBezTo>
                  <a:cubicBezTo>
                    <a:pt x="98" y="69"/>
                    <a:pt x="98" y="69"/>
                    <a:pt x="98" y="69"/>
                  </a:cubicBezTo>
                  <a:cubicBezTo>
                    <a:pt x="98" y="59"/>
                    <a:pt x="98" y="59"/>
                    <a:pt x="98" y="59"/>
                  </a:cubicBezTo>
                  <a:cubicBezTo>
                    <a:pt x="98" y="57"/>
                    <a:pt x="97" y="56"/>
                    <a:pt x="95" y="56"/>
                  </a:cubicBezTo>
                  <a:cubicBezTo>
                    <a:pt x="88" y="56"/>
                    <a:pt x="88" y="56"/>
                    <a:pt x="88" y="56"/>
                  </a:cubicBezTo>
                  <a:cubicBezTo>
                    <a:pt x="84" y="56"/>
                    <a:pt x="81" y="53"/>
                    <a:pt x="81" y="49"/>
                  </a:cubicBezTo>
                  <a:cubicBezTo>
                    <a:pt x="81" y="13"/>
                    <a:pt x="81" y="13"/>
                    <a:pt x="81" y="13"/>
                  </a:cubicBezTo>
                  <a:cubicBezTo>
                    <a:pt x="81" y="9"/>
                    <a:pt x="84" y="6"/>
                    <a:pt x="88" y="6"/>
                  </a:cubicBezTo>
                  <a:cubicBezTo>
                    <a:pt x="147" y="6"/>
                    <a:pt x="147" y="6"/>
                    <a:pt x="147" y="6"/>
                  </a:cubicBezTo>
                  <a:cubicBezTo>
                    <a:pt x="151" y="6"/>
                    <a:pt x="154" y="9"/>
                    <a:pt x="154" y="13"/>
                  </a:cubicBezTo>
                  <a:cubicBezTo>
                    <a:pt x="154" y="49"/>
                    <a:pt x="154" y="49"/>
                    <a:pt x="154" y="49"/>
                  </a:cubicBezTo>
                  <a:cubicBezTo>
                    <a:pt x="154" y="49"/>
                    <a:pt x="154" y="49"/>
                    <a:pt x="154" y="49"/>
                  </a:cubicBezTo>
                  <a:close/>
                  <a:moveTo>
                    <a:pt x="117" y="27"/>
                  </a:moveTo>
                  <a:cubicBezTo>
                    <a:pt x="120" y="27"/>
                    <a:pt x="121" y="29"/>
                    <a:pt x="121" y="31"/>
                  </a:cubicBezTo>
                  <a:cubicBezTo>
                    <a:pt x="121" y="33"/>
                    <a:pt x="120" y="35"/>
                    <a:pt x="117" y="35"/>
                  </a:cubicBezTo>
                  <a:cubicBezTo>
                    <a:pt x="115" y="35"/>
                    <a:pt x="113" y="33"/>
                    <a:pt x="113" y="31"/>
                  </a:cubicBezTo>
                  <a:cubicBezTo>
                    <a:pt x="113" y="29"/>
                    <a:pt x="115" y="27"/>
                    <a:pt x="117" y="27"/>
                  </a:cubicBezTo>
                  <a:close/>
                  <a:moveTo>
                    <a:pt x="132" y="27"/>
                  </a:moveTo>
                  <a:cubicBezTo>
                    <a:pt x="134" y="27"/>
                    <a:pt x="136" y="29"/>
                    <a:pt x="136" y="31"/>
                  </a:cubicBezTo>
                  <a:cubicBezTo>
                    <a:pt x="136" y="33"/>
                    <a:pt x="134" y="35"/>
                    <a:pt x="132" y="35"/>
                  </a:cubicBezTo>
                  <a:cubicBezTo>
                    <a:pt x="130" y="35"/>
                    <a:pt x="128" y="33"/>
                    <a:pt x="128" y="31"/>
                  </a:cubicBezTo>
                  <a:cubicBezTo>
                    <a:pt x="128" y="29"/>
                    <a:pt x="130" y="27"/>
                    <a:pt x="132" y="27"/>
                  </a:cubicBezTo>
                  <a:close/>
                  <a:moveTo>
                    <a:pt x="103" y="27"/>
                  </a:moveTo>
                  <a:cubicBezTo>
                    <a:pt x="105" y="27"/>
                    <a:pt x="107" y="29"/>
                    <a:pt x="107" y="31"/>
                  </a:cubicBezTo>
                  <a:cubicBezTo>
                    <a:pt x="107" y="33"/>
                    <a:pt x="105" y="35"/>
                    <a:pt x="103" y="35"/>
                  </a:cubicBezTo>
                  <a:cubicBezTo>
                    <a:pt x="100" y="35"/>
                    <a:pt x="99" y="33"/>
                    <a:pt x="99" y="31"/>
                  </a:cubicBezTo>
                  <a:cubicBezTo>
                    <a:pt x="99" y="29"/>
                    <a:pt x="100" y="27"/>
                    <a:pt x="103" y="27"/>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US" sz="2100"/>
            </a:p>
          </p:txBody>
        </p:sp>
      </p:grpSp>
      <p:sp>
        <p:nvSpPr>
          <p:cNvPr id="10" name="Title 9">
            <a:extLst>
              <a:ext uri="{FF2B5EF4-FFF2-40B4-BE49-F238E27FC236}">
                <a16:creationId xmlns:a16="http://schemas.microsoft.com/office/drawing/2014/main" id="{AFE043E1-5EE0-29C2-8D1D-87544B8CE8AA}"/>
              </a:ext>
            </a:extLst>
          </p:cNvPr>
          <p:cNvSpPr>
            <a:spLocks noGrp="1"/>
          </p:cNvSpPr>
          <p:nvPr>
            <p:ph type="title"/>
          </p:nvPr>
        </p:nvSpPr>
        <p:spPr/>
        <p:txBody>
          <a:bodyPr>
            <a:normAutofit/>
          </a:bodyPr>
          <a:lstStyle/>
          <a:p>
            <a:r>
              <a:rPr lang="en-BE" sz="4000"/>
              <a:t>WHAT are its </a:t>
            </a:r>
            <a:r>
              <a:rPr lang="en-BE" sz="4000">
                <a:solidFill>
                  <a:schemeClr val="accent4"/>
                </a:solidFill>
              </a:rPr>
              <a:t>KEY COMPONENTS </a:t>
            </a:r>
            <a:r>
              <a:rPr lang="en-BE" sz="4000"/>
              <a:t>?</a:t>
            </a:r>
            <a:endParaRPr lang="en-GB" sz="4000"/>
          </a:p>
        </p:txBody>
      </p:sp>
    </p:spTree>
    <p:extLst>
      <p:ext uri="{BB962C8B-B14F-4D97-AF65-F5344CB8AC3E}">
        <p14:creationId xmlns:p14="http://schemas.microsoft.com/office/powerpoint/2010/main" val="431134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ID" val="diagram2021518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92"/>
  <p:tag name="KSO_WM_SLIDE_POSITION" val="36*24"/>
  <p:tag name="KSO_WM_TAG_VERSION" val="1.0"/>
  <p:tag name="KSO_WM_BEAUTIFY_FLAG" val="#wm#"/>
  <p:tag name="KSO_WM_TEMPLATE_CATEGORY" val="diagram"/>
  <p:tag name="KSO_WM_TEMPLATE_INDEX" val="20215180"/>
  <p:tag name="KSO_WM_SLIDE_LAYOUT" val="a_d_f"/>
  <p:tag name="KSO_WM_SLIDE_LAYOUT_CNT" val="1_2_1"/>
  <p:tag name="KSO_WM_SLIDE_LAYOUT_INFO" val="{&quot;backgroundInfo&quot;:[{&quot;bottom&quot;:0,&quot;bottomAbs&quot;:false,&quot;left&quot;:0,&quot;leftAbs&quot;:false,&quot;right&quot;:0,&quot;rightAbs&quot;:false,&quot;top&quot;:0,&quot;topAbs&quot;:false,&quot;type&quot;:&quot;general&quot;}],&quot;id&quot;:&quot;2021-04-01T15:57:46&quot;,&quot;maxSize&quot;:{&quot;size1&quot;:15.7},&quot;minSize&quot;:{&quot;size1&quot;:15.7},&quot;normalSize&quot;:{&quot;size1&quot;:15.7},&quot;subLayout&quot;:[{&quot;id&quot;:&quot;2021-04-01T15:57:46&quot;,&quot;margin&quot;:{&quot;bottom&quot;:0.02600000612437725,&quot;left&quot;:1.2699999809265137,&quot;right&quot;:1.2699999809265137,&quot;top&quot;:0.847000002861023},&quot;type&quot;:0},{&quot;direction&quot;:1,&quot;id&quot;:&quot;2021-04-01T15:57:46&quot;,&quot;maxSize&quot;:{&quot;size1&quot;:58.69964731334027},&quot;minSize&quot;:{&quot;size1&quot;:42.49964731334027},&quot;normalSize&quot;:{&quot;size1&quot;:52.13714731334028},&quot;subLayout&quot;:[{&quot;id&quot;:&quot;2021-04-01T15:57:46&quot;,&quot;margin&quot;:{&quot;bottom&quot;:0.847000002861023,&quot;left&quot;:1.2699999809265137,&quot;right&quot;:0.8199999928474426,&quot;top&quot;:0.8199999928474426},&quot;type&quot;:0},{&quot;id&quot;:&quot;2021-04-01T15:57:46&quot;,&quot;maxSize&quot;:{&quot;size1&quot;:47.4},&quot;minSize&quot;:{&quot;size1&quot;:47.4},&quot;normalSize&quot;:{&quot;size1&quot;:47.4},&quot;subLayout&quot;:[{&quot;id&quot;:&quot;2021-04-01T15:57:46&quot;,&quot;margin&quot;:{&quot;bottom&quot;:0.02600000612437725,&quot;left&quot;:0.02600000612437725,&quot;right&quot;:1.2699999809265137,&quot;top&quot;:0.8199999928474426},&quot;type&quot;:0},{&quot;id&quot;:&quot;2021-04-01T15:57:46&quot;,&quot;margin&quot;:{&quot;bottom&quot;:0.847000002861023,&quot;left&quot;:0.02600000612437725,&quot;right&quot;:1.2699999809265137,&quot;top&quot;:0.8199999928474426},&quot;type&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0fcc7605e68e5c80755dc3 "/>
  <p:tag name="KSO_WM_CHIP_FILLPROP" val="[[{&quot;text_align&quot;:&quot;lm&quot;,&quot;text_direction&quot;:&quot;horizontal&quot;,&quot;support_big_font&quot;:false,&quot;fill_id&quot;:&quot;c427251cb9fa4f5abcbf0d4d87c62116&quot;,&quot;fill_align&quot;:&quot;lm&quot;,&quot;chip_types&quot;:[&quot;header&quot;]},{&quot;text_align&quot;:&quot;lm&quot;,&quot;text_direction&quot;:&quot;horizontal&quot;,&quot;support_features&quot;:[&quot;collage&quot;,&quot;carousel&quot;,&quot;creativecrop&quot;],&quot;support_big_font&quot;:false,&quot;fill_id&quot;:&quot;6185dfe2f69e4b33b276efb1f6396f29&quot;,&quot;fill_align&quot;:&quot;lm&quot;,&quot;chip_types&quot;:[&quot;diagram&quot;,&quot;pictext&quot;,&quot;picture&quot;,&quot;chart&quot;,&quot;table&quot;,&quot;video&quot;]},{&quot;text_align&quot;:&quot;lm&quot;,&quot;text_direction&quot;:&quot;horizontal&quot;,&quot;support_big_font&quot;:false,&quot;fill_id&quot;:&quot;d87aa51092b94ad1b53f0ca131f68eba&quot;,&quot;fill_align&quot;:&quot;lm&quot;,&quot;chip_types&quot;:[&quot;pictext&quot;,&quot;text&quot;,&quot;picture&quot;,&quot;table&quot;]},{&quot;text_align&quot;:&quot;lm&quot;,&quot;text_direction&quot;:&quot;horizontal&quot;,&quot;support_big_font&quot;:false,&quot;fill_id&quot;:&quot;887854800e6440bda1727bc371133c2a&quot;,&quot;fill_align&quot;:&quot;lm&quot;,&quot;chip_types&quot;:[&quot;pictext&quot;,&quot;text&quot;,&quot;picture&quot;,&quot;table&quot;]}],[{&quot;text_align&quot;:&quot;lm&quot;,&quot;text_direction&quot;:&quot;horizontal&quot;,&quot;support_big_font&quot;:false,&quot;fill_id&quot;:&quot;c427251cb9fa4f5abcbf0d4d87c62116&quot;,&quot;fill_align&quot;:&quot;lm&quot;,&quot;chip_types&quot;:[&quot;header&quot;]},{&quot;text_align&quot;:&quot;lm&quot;,&quot;text_direction&quot;:&quot;horizontal&quot;,&quot;support_big_font&quot;:false,&quot;fill_id&quot;:&quot;6185dfe2f69e4b33b276efb1f6396f29&quot;,&quot;fill_align&quot;:&quot;lm&quot;,&quot;chip_types&quot;:[&quot;text&quot;]},{&quot;text_align&quot;:&quot;lm&quot;,&quot;text_direction&quot;:&quot;horizontal&quot;,&quot;support_big_font&quot;:false,&quot;fill_id&quot;:&quot;d87aa51092b94ad1b53f0ca131f68eba&quot;,&quot;fill_align&quot;:&quot;lm&quot;,&quot;chip_types&quot;:[&quot;pictext&quot;,&quot;picture&quot;,&quot;table&quot;]},{&quot;text_align&quot;:&quot;lm&quot;,&quot;text_direction&quot;:&quot;horizontal&quot;,&quot;support_big_font&quot;:false,&quot;fill_id&quot;:&quot;887854800e6440bda1727bc371133c2a&quot;,&quot;fill_align&quot;:&quot;lm&quot;,&quot;chip_types&quot;:[&quot;pictext&quot;,&quot;picture&quot;,&quot;table&quot;]}]]"/>
  <p:tag name="KSO_WM_CHIP_DECFILLPROP" val="[]"/>
  <p:tag name="KSO_WM_CHIP_GROUPID" val="5f0fcc7605e68e5c80755dc2"/>
  <p:tag name="KSO_WM_SLIDE_BK_DARK_LIGHT" val="2"/>
  <p:tag name="KSO_WM_SLIDE_BACKGROUND_TYPE" val="general"/>
  <p:tag name="KSO_WM_SLIDE_SUPPORT_FEATURE_TYPE" val="0"/>
  <p:tag name="KSO_WM_TEMPLATE_ASSEMBLE_XID" val="60656fa54054ed1e2fb80e24"/>
  <p:tag name="KSO_WM_TEMPLATE_ASSEMBLE_GROUPID" val="60656fa54054ed1e2fb80e24"/>
</p:tagLst>
</file>

<file path=ppt/tags/tag10.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TEXTBOXSTYLE_ADJUSTWIDTH" val="106.7927_0"/>
  <p:tag name="KSO_WM_UNIT_TEXTBOXSTYLE_SHAPETYPE" val="1"/>
  <p:tag name="KSO_WM_UNIT_TEXTBOXSTYLE_ADJUSTLEFT" val="0_-17.45"/>
  <p:tag name="KSO_WM_UNIT_TEXTBOXSTYLE_ADJUSTTOP" val="100_-14.65"/>
  <p:tag name="KSO_WM_UNIT_HIGHLIGHT" val="0"/>
  <p:tag name="KSO_WM_UNIT_COMPATIBLE" val="0"/>
  <p:tag name="KSO_WM_UNIT_DIAGRAM_ISNUMVISUAL" val="0"/>
  <p:tag name="KSO_WM_UNIT_DIAGRAM_ISREFERUNIT" val="0"/>
  <p:tag name="KSO_WM_UNIT_TYPE" val="i"/>
  <p:tag name="KSO_WM_UNIT_INDEX" val="1"/>
  <p:tag name="KSO_WM_UNIT_ID" val="mixed20201883_184*i*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COLOR_SCHEME_SHAPE_ID" val="27"/>
  <p:tag name="KSO_WM_UNIT_COLOR_SCHEME_PARENT_PAGE" val="0_1"/>
  <p:tag name="KSO_WM_UNIT_FOIL_COLOR" val="1"/>
  <p:tag name="KSO_WM_UNIT_BLOCK" val="0"/>
  <p:tag name="KSO_WM_UNIT_SM_LIMIT_TYPE" val="2"/>
  <p:tag name="KSO_WM_UNIT_DEC_AREA_ID" val="41221dc45a604754a4e96b6998fcb15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2505_1*i*2"/>
  <p:tag name="KSO_WM_TEMPLATE_CATEGORY" val="diagram"/>
  <p:tag name="KSO_WM_TEMPLATE_INDEX" val="20212505"/>
  <p:tag name="KSO_WM_UNIT_LAYERLEVEL" val="1"/>
  <p:tag name="KSO_WM_TAG_VERSION" val="1.0"/>
  <p:tag name="KSO_WM_BEAUTIFY_FLAG" val=""/>
  <p:tag name="KSO_WM_CHIP_GROUPID" val="5ef3191ec6295c63c1a2e032"/>
  <p:tag name="KSO_WM_CHIP_XID" val="5ef3191ec6295c63c1a2e03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90"/>
  <p:tag name="KSO_WM_TEMPLATE_ASSEMBLE_XID" val="60656f594054ed1e2fb8087e"/>
  <p:tag name="KSO_WM_TEMPLATE_ASSEMBLE_GROUPID" val="60656f594054ed1e2fb8087e"/>
</p:tagLst>
</file>

<file path=ppt/tags/tag15.xml><?xml version="1.0" encoding="utf-8"?>
<p:tagLst xmlns:a="http://schemas.openxmlformats.org/drawingml/2006/main" xmlns:r="http://schemas.openxmlformats.org/officeDocument/2006/relationships" xmlns:p="http://schemas.openxmlformats.org/presentationml/2006/main">
  <p:tag name="KSO_WM_UNIT_COLOR_SCHEME_SHAPE_ID" val="25"/>
  <p:tag name="KSO_WM_UNIT_COLOR_SCHEME_PARENT_PAGE" val="0_1"/>
  <p:tag name="KSO_WM_UNIT_FOIL_COLOR" val="1"/>
  <p:tag name="KSO_WM_UNIT_BLOCK" val="0"/>
  <p:tag name="KSO_WM_UNIT_SM_LIMIT_TYPE" val="2"/>
  <p:tag name="KSO_WM_UNIT_DEC_AREA_ID" val="54777991d09e4e349be09549471a3b56"/>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HIGHLIGHT" val="0"/>
  <p:tag name="KSO_WM_UNIT_COMPATIBLE" val="0"/>
  <p:tag name="KSO_WM_UNIT_DIAGRAM_ISNUMVISUAL" val="0"/>
  <p:tag name="KSO_WM_UNIT_DIAGRAM_ISREFERUNIT" val="0"/>
  <p:tag name="KSO_WM_UNIT_TYPE" val="i"/>
  <p:tag name="KSO_WM_UNIT_INDEX" val="1"/>
  <p:tag name="KSO_WM_UNIT_ID" val="diagram20212505_1*i*1"/>
  <p:tag name="KSO_WM_TEMPLATE_CATEGORY" val="diagram"/>
  <p:tag name="KSO_WM_TEMPLATE_INDEX" val="20212505"/>
  <p:tag name="KSO_WM_UNIT_LAYERLEVEL" val="1"/>
  <p:tag name="KSO_WM_TAG_VERSION" val="1.0"/>
  <p:tag name="KSO_WM_BEAUTIFY_FLAG" val=""/>
  <p:tag name="KSO_WM_CHIP_GROUPID" val="5ef3191ec6295c63c1a2e032"/>
  <p:tag name="KSO_WM_CHIP_XID" val="5ef3191ec6295c63c1a2e033"/>
  <p:tag name="KSO_WM_UNIT_FILL_FORE_SCHEMECOLOR_INDEX_BRIGHTNESS" val="-0.05"/>
  <p:tag name="KSO_WM_UNIT_FILL_FORE_SCHEMECOLOR_INDEX" val="14"/>
  <p:tag name="KSO_WM_UNIT_FILL_BACK_SCHEMECOLOR_INDEX_BRIGHTNESS" val="0"/>
  <p:tag name="KSO_WM_UNIT_FILL_BACK_SCHEMECOLOR_INDEX" val="16"/>
  <p:tag name="KSO_WM_UNIT_FILL_TYPE" val="2"/>
  <p:tag name="KSO_WM_UNIT_TEXT_FILL_FORE_SCHEMECOLOR_INDEX_BRIGHTNESS" val="0"/>
  <p:tag name="KSO_WM_UNIT_TEXT_FILL_FORE_SCHEMECOLOR_INDEX" val="14"/>
  <p:tag name="KSO_WM_UNIT_TEXT_FILL_TYPE" val="1"/>
  <p:tag name="KSO_WM_UNIT_VALUE" val="221"/>
  <p:tag name="KSO_WM_TEMPLATE_ASSEMBLE_XID" val="60656f594054ed1e2fb8087e"/>
  <p:tag name="KSO_WM_TEMPLATE_ASSEMBLE_GROUPID" val="60656f594054ed1e2fb8087e"/>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TEXTBOXSTYLE_ADJUSTWIDTH" val="106.7927_0"/>
  <p:tag name="KSO_WM_UNIT_TEXTBOXSTYLE_SHAPETYPE" val="1"/>
  <p:tag name="KSO_WM_UNIT_TEXTBOXSTYLE_ADJUSTLEFT" val="0_-17.45"/>
  <p:tag name="KSO_WM_UNIT_TEXTBOXSTYLE_ADJUSTTOP" val="100_-14.65"/>
  <p:tag name="KSO_WM_UNIT_HIGHLIGHT" val="0"/>
  <p:tag name="KSO_WM_UNIT_COMPATIBLE" val="0"/>
  <p:tag name="KSO_WM_UNIT_DIAGRAM_ISNUMVISUAL" val="0"/>
  <p:tag name="KSO_WM_UNIT_DIAGRAM_ISREFERUNIT" val="0"/>
  <p:tag name="KSO_WM_UNIT_TYPE" val="i"/>
  <p:tag name="KSO_WM_UNIT_INDEX" val="1"/>
  <p:tag name="KSO_WM_UNIT_ID" val="mixed20201883_184*i*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180_1*f*1"/>
  <p:tag name="KSO_WM_TEMPLATE_CATEGORY" val="diagram"/>
  <p:tag name="KSO_WM_TEMPLATE_INDEX" val="20215180"/>
  <p:tag name="KSO_WM_UNIT_LAYERLEVEL" val="1"/>
  <p:tag name="KSO_WM_TAG_VERSION" val="1.0"/>
  <p:tag name="KSO_WM_BEAUTIFY_FLAG" val="#wm#"/>
  <p:tag name="KSO_WM_UNIT_DEFAULT_FONT" val="14;20;2"/>
  <p:tag name="KSO_WM_UNIT_BLOCK" val="0"/>
  <p:tag name="KSO_WM_UNIT_VALUE" val="350"/>
  <p:tag name="KSO_WM_UNIT_SHOW_EDIT_AREA_INDICATION" val="1"/>
  <p:tag name="KSO_WM_CHIP_GROUPID" val="5e6b05596848fb12bee65ac8"/>
  <p:tag name="KSO_WM_CHIP_XID" val="5e6b05596848fb12bee65aca"/>
  <p:tag name="KSO_WM_UNIT_DEC_AREA_ID" val="00bcee39a96c4274baf2f5b836fb1e1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7a9613e6a0b486f9f2935a94a6ee036"/>
  <p:tag name="KSO_WM_UNIT_TEXT_FILL_FORE_SCHEMECOLOR_INDEX_BRIGHTNESS" val="0.25"/>
  <p:tag name="KSO_WM_UNIT_TEXT_FILL_FORE_SCHEMECOLOR_INDEX" val="13"/>
  <p:tag name="KSO_WM_UNIT_TEXT_FILL_TYPE" val="1"/>
  <p:tag name="KSO_WM_TEMPLATE_ASSEMBLE_XID" val="60656fa54054ed1e2fb80e24"/>
  <p:tag name="KSO_WM_TEMPLATE_ASSEMBLE_GROUPID" val="60656fa54054ed1e2fb80e2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VALUE" val="677*1269"/>
  <p:tag name="KSO_WM_UNIT_HIGHLIGHT" val="0"/>
  <p:tag name="KSO_WM_UNIT_COMPATIBLE" val="0"/>
  <p:tag name="KSO_WM_UNIT_DIAGRAM_ISNUMVISUAL" val="0"/>
  <p:tag name="KSO_WM_UNIT_DIAGRAM_ISREFERUNIT" val="0"/>
  <p:tag name="KSO_WM_UNIT_TYPE" val="d"/>
  <p:tag name="KSO_WM_UNIT_INDEX" val="2"/>
  <p:tag name="KSO_WM_UNIT_ID" val="diagram20215180_1*d*2"/>
  <p:tag name="KSO_WM_TEMPLATE_CATEGORY" val="diagram"/>
  <p:tag name="KSO_WM_TEMPLATE_INDEX" val="20215180"/>
  <p:tag name="KSO_WM_UNIT_LAYERLEVEL" val="1"/>
  <p:tag name="KSO_WM_TAG_VERSION" val="1.0"/>
  <p:tag name="KSO_WM_BEAUTIFY_FLAG" val="#wm#"/>
  <p:tag name="KSO_WM_CHIP_GROUPID" val="5e7310da9a230a26b9e88a19"/>
  <p:tag name="KSO_WM_CHIP_XID" val="5e7310da9a230a26b9e88a1a"/>
  <p:tag name="KSO_WM_UNIT_DEC_AREA_ID" val="376a0051ecf2413a92948377f38ff79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f0ea370d221433c8363a927493ac50e"/>
  <p:tag name="KSO_WM_UNIT_SUPPORT_UNIT_TYPE" val="[&quot;d&quot;,&quot;β&quot;]"/>
  <p:tag name="KSO_WM_TEMPLATE_ASSEMBLE_XID" val="60656fa54054ed1e2fb80e24"/>
  <p:tag name="KSO_WM_TEMPLATE_ASSEMBLE_GROUPID" val="60656fa54054ed1e2fb80e24"/>
  <p:tag name="KSO_WM_UNIT_PICTURE_CLIP_FLAG" val="0"/>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21.8692913385826,&quot;width&quot;:8651.428346456692}"/>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VALUE" val="677*1269"/>
  <p:tag name="KSO_WM_UNIT_HIGHLIGHT" val="0"/>
  <p:tag name="KSO_WM_UNIT_COMPATIBLE" val="0"/>
  <p:tag name="KSO_WM_UNIT_DIAGRAM_ISNUMVISUAL" val="0"/>
  <p:tag name="KSO_WM_UNIT_DIAGRAM_ISREFERUNIT" val="0"/>
  <p:tag name="KSO_WM_UNIT_TYPE" val="d"/>
  <p:tag name="KSO_WM_UNIT_INDEX" val="1"/>
  <p:tag name="KSO_WM_UNIT_ID" val="diagram20215180_1*d*1"/>
  <p:tag name="KSO_WM_TEMPLATE_CATEGORY" val="diagram"/>
  <p:tag name="KSO_WM_TEMPLATE_INDEX" val="20215180"/>
  <p:tag name="KSO_WM_UNIT_LAYERLEVEL" val="1"/>
  <p:tag name="KSO_WM_TAG_VERSION" val="1.0"/>
  <p:tag name="KSO_WM_BEAUTIFY_FLAG" val="#wm#"/>
  <p:tag name="KSO_WM_CHIP_GROUPID" val="5e7310da9a230a26b9e88a19"/>
  <p:tag name="KSO_WM_CHIP_XID" val="5e7310da9a230a26b9e88a1a"/>
  <p:tag name="KSO_WM_UNIT_DEC_AREA_ID" val="34ac627440a3412389ab76e3c1ef6c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105118426d84040b89c13e701898349"/>
  <p:tag name="KSO_WM_UNIT_SUPPORT_UNIT_TYPE" val="[&quot;d&quot;,&quot;β&quot;]"/>
  <p:tag name="KSO_WM_TEMPLATE_ASSEMBLE_XID" val="60656fa54054ed1e2fb80e24"/>
  <p:tag name="KSO_WM_TEMPLATE_ASSEMBLE_GROUPID" val="60656fa54054ed1e2fb80e24"/>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UNIT_TEXTBOXSTYLE_ADJUSTWIDTH" val="106.7927_0"/>
  <p:tag name="KSO_WM_UNIT_TEXTBOXSTYLE_SHAPETYPE" val="1"/>
  <p:tag name="KSO_WM_UNIT_TEXTBOXSTYLE_ADJUSTLEFT" val="0_-17.45"/>
  <p:tag name="KSO_WM_UNIT_TEXTBOXSTYLE_ADJUSTTOP" val="100_-14.65"/>
  <p:tag name="KSO_WM_UNIT_HIGHLIGHT" val="0"/>
  <p:tag name="KSO_WM_UNIT_COMPATIBLE" val="0"/>
  <p:tag name="KSO_WM_UNIT_DIAGRAM_ISNUMVISUAL" val="0"/>
  <p:tag name="KSO_WM_UNIT_DIAGRAM_ISREFERUNIT" val="0"/>
  <p:tag name="KSO_WM_UNIT_TYPE" val="i"/>
  <p:tag name="KSO_WM_UNIT_INDEX" val="1"/>
  <p:tag name="KSO_WM_UNIT_ID" val="mixed20201883_184*i*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TEXTBOXSTYLE_ADJUSTWIDTH" val="106.7927_0"/>
  <p:tag name="KSO_WM_UNIT_TEXTBOXSTYLE_SHAPETYPE" val="1"/>
  <p:tag name="KSO_WM_UNIT_TEXTBOXSTYLE_ADJUSTLEFT" val="0_-17.45"/>
  <p:tag name="KSO_WM_UNIT_TEXTBOXSTYLE_ADJUSTTOP" val="100_-14.65"/>
  <p:tag name="KSO_WM_UNIT_HIGHLIGHT" val="0"/>
  <p:tag name="KSO_WM_UNIT_COMPATIBLE" val="0"/>
  <p:tag name="KSO_WM_UNIT_DIAGRAM_ISNUMVISUAL" val="0"/>
  <p:tag name="KSO_WM_UNIT_DIAGRAM_ISREFERUNIT" val="0"/>
  <p:tag name="KSO_WM_UNIT_TYPE" val="i"/>
  <p:tag name="KSO_WM_UNIT_INDEX" val="1"/>
  <p:tag name="KSO_WM_UNIT_ID" val="mixed20201883_184*i*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ISCONTENTSTITLE" val="0"/>
  <p:tag name="KSO_WM_UNIT_TEXTBOXSTYLE_SHAPETYPE" val="0"/>
  <p:tag name="KSO_WM_UNIT_TEXTBOXSTYLE_TEMPLATETYPE" val="1"/>
  <p:tag name="KSO_WM_UNIT_PRESET_TEXT" val="单击此处输入正文标题内容"/>
  <p:tag name="KSO_WM_UNIT_NOCLEAR" val="1"/>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mixed20201883_184*f*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TEXTBOXSTYLE_TYPE" val="3"/>
  <p:tag name="KSO_WM_UNIT_TEXT_FILL_FORE_SCHEMECOLOR_INDEX_BRIGHTNESS" val="0.25"/>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91.428346456692,&quot;width&quot;:4875.96062992126}"/>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346.285039370078,&quot;width&quot;:4459.162204724409}"/>
</p:tagLst>
</file>

<file path=ppt/tags/tag9.xml><?xml version="1.0" encoding="utf-8"?>
<p:tagLst xmlns:a="http://schemas.openxmlformats.org/drawingml/2006/main" xmlns:r="http://schemas.openxmlformats.org/officeDocument/2006/relationships" xmlns:p="http://schemas.openxmlformats.org/presentationml/2006/main">
  <p:tag name="KSO_WM_UNIT_TEXTBOXSTYLE_ADJUSTWIDTH" val="106.7927_0"/>
  <p:tag name="KSO_WM_UNIT_TEXTBOXSTYLE_SHAPETYPE" val="1"/>
  <p:tag name="KSO_WM_UNIT_TEXTBOXSTYLE_ADJUSTLEFT" val="0_-17.45"/>
  <p:tag name="KSO_WM_UNIT_TEXTBOXSTYLE_ADJUSTTOP" val="100_-14.65"/>
  <p:tag name="KSO_WM_UNIT_HIGHLIGHT" val="0"/>
  <p:tag name="KSO_WM_UNIT_COMPATIBLE" val="0"/>
  <p:tag name="KSO_WM_UNIT_DIAGRAM_ISNUMVISUAL" val="0"/>
  <p:tag name="KSO_WM_UNIT_DIAGRAM_ISREFERUNIT" val="0"/>
  <p:tag name="KSO_WM_UNIT_TYPE" val="i"/>
  <p:tag name="KSO_WM_UNIT_INDEX" val="1"/>
  <p:tag name="KSO_WM_UNIT_ID" val="mixed20201883_184*i*1"/>
  <p:tag name="KSO_WM_TEMPLATE_CATEGORY" val="mixed"/>
  <p:tag name="KSO_WM_TEMPLATE_INDEX" val="20201883"/>
  <p:tag name="KSO_WM_UNIT_LAYERLEVEL" val="1"/>
  <p:tag name="KSO_WM_TAG_VERSION" val="1.0"/>
  <p:tag name="KSO_WM_BEAUTIFY_FLAG" val=""/>
  <p:tag name="KSO_WM_UNIT_TEXTBOXSTYLE_GUID" val="{478d54c2-9d4c-4e79-bef5-1b8a7973c4f4}"/>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Zitierfähig">
  <a:themeElements>
    <a:clrScheme name="Custom 9">
      <a:dk1>
        <a:srgbClr val="000000"/>
      </a:dk1>
      <a:lt1>
        <a:srgbClr val="FFFFFF"/>
      </a:lt1>
      <a:dk2>
        <a:srgbClr val="212121"/>
      </a:dk2>
      <a:lt2>
        <a:srgbClr val="636363"/>
      </a:lt2>
      <a:accent1>
        <a:srgbClr val="009FE2"/>
      </a:accent1>
      <a:accent2>
        <a:srgbClr val="C6D300"/>
      </a:accent2>
      <a:accent3>
        <a:srgbClr val="FEDD00"/>
      </a:accent3>
      <a:accent4>
        <a:srgbClr val="FCC300"/>
      </a:accent4>
      <a:accent5>
        <a:srgbClr val="154193"/>
      </a:accent5>
      <a:accent6>
        <a:srgbClr val="ED515C"/>
      </a:accent6>
      <a:hlink>
        <a:srgbClr val="8F8F8F"/>
      </a:hlink>
      <a:folHlink>
        <a:srgbClr val="A5A5A5"/>
      </a:folHlink>
    </a:clrScheme>
    <a:fontScheme name="Custom 1">
      <a:majorFont>
        <a:latin typeface="Open Sans"/>
        <a:ea typeface=""/>
        <a:cs typeface=""/>
      </a:majorFont>
      <a:minorFont>
        <a:latin typeface="Open Sans"/>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Kantoorthema">
  <a:themeElements>
    <a:clrScheme name="DMI-COLOURS">
      <a:dk1>
        <a:srgbClr val="000000"/>
      </a:dk1>
      <a:lt1>
        <a:srgbClr val="FFFFFF"/>
      </a:lt1>
      <a:dk2>
        <a:srgbClr val="004D6E"/>
      </a:dk2>
      <a:lt2>
        <a:srgbClr val="FFFFFF"/>
      </a:lt2>
      <a:accent1>
        <a:srgbClr val="F57D30"/>
      </a:accent1>
      <a:accent2>
        <a:srgbClr val="82CCB5"/>
      </a:accent2>
      <a:accent3>
        <a:srgbClr val="2BB8D9"/>
      </a:accent3>
      <a:accent4>
        <a:srgbClr val="007492"/>
      </a:accent4>
      <a:accent5>
        <a:srgbClr val="A6BA54"/>
      </a:accent5>
      <a:accent6>
        <a:srgbClr val="F05C59"/>
      </a:accent6>
      <a:hlink>
        <a:srgbClr val="E0AD38"/>
      </a:hlink>
      <a:folHlink>
        <a:srgbClr val="D1AB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Kantoorthema">
  <a:themeElements>
    <a:clrScheme name="Aangepast 2">
      <a:dk1>
        <a:srgbClr val="1E1A34"/>
      </a:dk1>
      <a:lt1>
        <a:srgbClr val="FFFFFF"/>
      </a:lt1>
      <a:dk2>
        <a:srgbClr val="6CC24A"/>
      </a:dk2>
      <a:lt2>
        <a:srgbClr val="FFFFFF"/>
      </a:lt2>
      <a:accent1>
        <a:srgbClr val="6CC24A"/>
      </a:accent1>
      <a:accent2>
        <a:srgbClr val="1E1A34"/>
      </a:accent2>
      <a:accent3>
        <a:srgbClr val="A5A5A5"/>
      </a:accent3>
      <a:accent4>
        <a:srgbClr val="FFC000"/>
      </a:accent4>
      <a:accent5>
        <a:srgbClr val="5B9BD5"/>
      </a:accent5>
      <a:accent6>
        <a:srgbClr val="70AD47"/>
      </a:accent6>
      <a:hlink>
        <a:srgbClr val="0563C1"/>
      </a:hlink>
      <a:folHlink>
        <a:srgbClr val="954F72"/>
      </a:folHlink>
    </a:clrScheme>
    <a:fontScheme name="WWV">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I PPT LONG" id="{D12F8EE1-127A-418C-B186-317807A2F1A0}" vid="{DB09BBDC-C441-4CFC-A38D-A9C404DA4522}"/>
    </a:ext>
  </a:extLst>
</a:theme>
</file>

<file path=ppt/theme/theme5.xml><?xml version="1.0" encoding="utf-8"?>
<a:theme xmlns:a="http://schemas.openxmlformats.org/drawingml/2006/main" name="Kantoorthema">
  <a:themeElements>
    <a:clrScheme name="Aangepast 2">
      <a:dk1>
        <a:srgbClr val="1E1A34"/>
      </a:dk1>
      <a:lt1>
        <a:srgbClr val="FFFFFF"/>
      </a:lt1>
      <a:dk2>
        <a:srgbClr val="6CC24A"/>
      </a:dk2>
      <a:lt2>
        <a:srgbClr val="FFFFFF"/>
      </a:lt2>
      <a:accent1>
        <a:srgbClr val="6CC24A"/>
      </a:accent1>
      <a:accent2>
        <a:srgbClr val="1E1A34"/>
      </a:accent2>
      <a:accent3>
        <a:srgbClr val="A5A5A5"/>
      </a:accent3>
      <a:accent4>
        <a:srgbClr val="FFC000"/>
      </a:accent4>
      <a:accent5>
        <a:srgbClr val="5B9BD5"/>
      </a:accent5>
      <a:accent6>
        <a:srgbClr val="70AD47"/>
      </a:accent6>
      <a:hlink>
        <a:srgbClr val="0563C1"/>
      </a:hlink>
      <a:folHlink>
        <a:srgbClr val="954F72"/>
      </a:folHlink>
    </a:clrScheme>
    <a:fontScheme name="WWV">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I PPT SMALL" id="{B86F003E-AB67-4101-8EB9-5F6FFE09B1BB}" vid="{AA8DF34D-E130-4E20-BCFA-464ED08E6319}"/>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88A872ABFC26F4E89F5F5F2DEC66875" ma:contentTypeVersion="14" ma:contentTypeDescription="Ein neues Dokument erstellen." ma:contentTypeScope="" ma:versionID="291c0148a9e6be53634869412171eead">
  <xsd:schema xmlns:xsd="http://www.w3.org/2001/XMLSchema" xmlns:xs="http://www.w3.org/2001/XMLSchema" xmlns:p="http://schemas.microsoft.com/office/2006/metadata/properties" xmlns:ns2="4fa32da4-f1fb-46cb-be9f-4c4bf6641de6" xmlns:ns3="0ab06ed0-1578-433e-89c0-f6f2417fbeef" targetNamespace="http://schemas.microsoft.com/office/2006/metadata/properties" ma:root="true" ma:fieldsID="eba24714f6998019d66b9bc30ed8a780" ns2:_="" ns3:_="">
    <xsd:import namespace="4fa32da4-f1fb-46cb-be9f-4c4bf6641de6"/>
    <xsd:import namespace="0ab06ed0-1578-433e-89c0-f6f2417fbee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a32da4-f1fb-46cb-be9f-4c4bf6641de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ea21712a-b988-46f6-ac50-8838ba4cf5e0}" ma:internalName="TaxCatchAll" ma:showField="CatchAllData" ma:web="4fa32da4-f1fb-46cb-be9f-4c4bf6641de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b06ed0-1578-433e-89c0-f6f2417fbee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a13a2689-bec8-4d0a-86fb-7d0ced5a07a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ab06ed0-1578-433e-89c0-f6f2417fbeef">
      <Terms xmlns="http://schemas.microsoft.com/office/infopath/2007/PartnerControls"/>
    </lcf76f155ced4ddcb4097134ff3c332f>
    <TaxCatchAll xmlns="4fa32da4-f1fb-46cb-be9f-4c4bf6641de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3FEFB8-3935-47EB-A5D7-125E05F7A35C}"/>
</file>

<file path=customXml/itemProps2.xml><?xml version="1.0" encoding="utf-8"?>
<ds:datastoreItem xmlns:ds="http://schemas.openxmlformats.org/officeDocument/2006/customXml" ds:itemID="{CF8D8492-3723-4264-BAB2-623D39E7A721}">
  <ds:schemaRefs>
    <ds:schemaRef ds:uri="http://purl.org/dc/elements/1.1/"/>
    <ds:schemaRef ds:uri="a2f32d15-e0e8-457c-bb4e-9f2aef04ad09"/>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25a4e7b8-6455-4c58-ae0f-5d6ee7ce99f0"/>
    <ds:schemaRef ds:uri="http://purl.org/dc/terms/"/>
  </ds:schemaRefs>
</ds:datastoreItem>
</file>

<file path=customXml/itemProps3.xml><?xml version="1.0" encoding="utf-8"?>
<ds:datastoreItem xmlns:ds="http://schemas.openxmlformats.org/officeDocument/2006/customXml" ds:itemID="{DA7CF427-DE71-451D-A251-794850F94F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4640</Words>
  <Application>Microsoft Office PowerPoint</Application>
  <PresentationFormat>Benutzerdefiniert</PresentationFormat>
  <Paragraphs>574</Paragraphs>
  <Slides>64</Slides>
  <Notes>14</Notes>
  <HiddenSlides>0</HiddenSlides>
  <MMClips>0</MMClips>
  <ScaleCrop>false</ScaleCrop>
  <HeadingPairs>
    <vt:vector size="6" baseType="variant">
      <vt:variant>
        <vt:lpstr>Verwendete Schriftarten</vt:lpstr>
      </vt:variant>
      <vt:variant>
        <vt:i4>17</vt:i4>
      </vt:variant>
      <vt:variant>
        <vt:lpstr>Design</vt:lpstr>
      </vt:variant>
      <vt:variant>
        <vt:i4>5</vt:i4>
      </vt:variant>
      <vt:variant>
        <vt:lpstr>Folientitel</vt:lpstr>
      </vt:variant>
      <vt:variant>
        <vt:i4>64</vt:i4>
      </vt:variant>
    </vt:vector>
  </HeadingPairs>
  <TitlesOfParts>
    <vt:vector size="86" baseType="lpstr">
      <vt:lpstr>Poppins</vt:lpstr>
      <vt:lpstr>Wingdings 2</vt:lpstr>
      <vt:lpstr>Microsoft YaHei</vt:lpstr>
      <vt:lpstr>Wingdings</vt:lpstr>
      <vt:lpstr>等线</vt:lpstr>
      <vt:lpstr>Poppins ExtraBold</vt:lpstr>
      <vt:lpstr>Courier New</vt:lpstr>
      <vt:lpstr>Symbol</vt:lpstr>
      <vt:lpstr>Open Sans Extrabold</vt:lpstr>
      <vt:lpstr>仿宋</vt:lpstr>
      <vt:lpstr>Calibri</vt:lpstr>
      <vt:lpstr>Arial</vt:lpstr>
      <vt:lpstr>Open Sans</vt:lpstr>
      <vt:lpstr>Times New Roman</vt:lpstr>
      <vt:lpstr>Calibri Light</vt:lpstr>
      <vt:lpstr>EC Square Sans Pro</vt:lpstr>
      <vt:lpstr>黑体</vt:lpstr>
      <vt:lpstr>1_Zitierfähig</vt:lpstr>
      <vt:lpstr>1_Kantoorthema</vt:lpstr>
      <vt:lpstr>Office Theme</vt:lpstr>
      <vt:lpstr>2_Kantoorthema</vt:lpstr>
      <vt:lpstr>Kantoorthema</vt:lpstr>
      <vt:lpstr>AI in the Energy Sector: Transforming Smart Cities and Power Systems</vt:lpstr>
      <vt:lpstr>Housekeeping Rules</vt:lpstr>
      <vt:lpstr>Agenda</vt:lpstr>
      <vt:lpstr>Means, pace and scale of the transition</vt:lpstr>
      <vt:lpstr>Cities as catalysts for environmental  and economic progress</vt:lpstr>
      <vt:lpstr>Main barriers to climate neutrality</vt:lpstr>
      <vt:lpstr>The Smart Cities Marketplace</vt:lpstr>
      <vt:lpstr>WHY is the EC Smart Cities Marketplace a resource for cities, businesses, and investors?</vt:lpstr>
      <vt:lpstr>WHAT are its KEY COMPONENTS ?</vt:lpstr>
      <vt:lpstr>And its expanding network of 18 investors</vt:lpstr>
      <vt:lpstr>Some statistics...</vt:lpstr>
      <vt:lpstr>WHAT type of support is provided?</vt:lpstr>
      <vt:lpstr>WHAT services are offered?</vt:lpstr>
      <vt:lpstr>WHO can apply and HOW?</vt:lpstr>
      <vt:lpstr>PowerPoint-Präsentation</vt:lpstr>
      <vt:lpstr>Positive Energy Districts  and MIMs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Managing PED data is complex</vt:lpstr>
      <vt:lpstr>Many obstacles to data sharing between agencies!</vt:lpstr>
      <vt:lpstr>The work of Standards Organisations</vt:lpstr>
      <vt:lpstr>However, …</vt:lpstr>
      <vt:lpstr>Degrees of interoperability</vt:lpstr>
      <vt:lpstr>Minimal Interoperability</vt:lpstr>
      <vt:lpstr>Minimal Interoperability Mechanisms (MIMs)</vt:lpstr>
      <vt:lpstr>What are MIMs?</vt:lpstr>
      <vt:lpstr>The list of MIMs being worked on by Open &amp; Agile Smart Cities</vt:lpstr>
      <vt:lpstr>There will be other MIMs later</vt:lpstr>
      <vt:lpstr>The format for each MIM</vt:lpstr>
      <vt:lpstr>Questions? Comments?</vt:lpstr>
      <vt:lpstr>PowerPoint-Präsentation</vt:lpstr>
      <vt:lpstr>PowerPoint-Präsentation</vt:lpstr>
      <vt:lpstr>PowerPoint-Präsentation</vt:lpstr>
      <vt:lpstr>PowerPoint-Präsentation</vt:lpstr>
      <vt:lpstr>PowerPoint-Präsentation</vt:lpstr>
      <vt:lpstr>PowerPoint-Präsentation</vt:lpstr>
      <vt:lpstr>Thermai project</vt:lpstr>
      <vt:lpstr>PowerPoint-Präsentation</vt:lpstr>
      <vt:lpstr>PowerPoint-Präsentation</vt:lpstr>
      <vt:lpstr>PowerPoint-Präsentation</vt:lpstr>
      <vt:lpstr>Accelerating smart and sustainable urbanisation  through cooperation and technology </vt:lpstr>
      <vt:lpstr>PowerPoint-Präsentation</vt:lpstr>
      <vt:lpstr>DMI: a structured public-private ecosystem</vt:lpstr>
      <vt:lpstr>DMI: a scalable approach</vt:lpstr>
      <vt:lpstr>Federated data sharing: set of collective agreements</vt:lpstr>
      <vt:lpstr>Information technology, focusing on.....</vt:lpstr>
      <vt:lpstr>PowerPoint-Präsentation</vt:lpstr>
      <vt:lpstr>PowerPoint-Präsentation</vt:lpstr>
      <vt:lpstr>PowerPoint-Präsentation</vt:lpstr>
      <vt:lpstr>Policy coordination</vt:lpstr>
      <vt:lpstr>Hubs, energy and circularity</vt:lpstr>
      <vt:lpstr>Energy &amp; AI</vt:lpstr>
      <vt:lpstr>PowerPoint-Präsentation</vt:lpstr>
      <vt:lpstr>Panel discussion  and Q&amp;A</vt:lpstr>
      <vt:lpstr>FOLLOW US AND 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luigi lo piparo</dc:creator>
  <cp:lastModifiedBy>Luisa Schmalen</cp:lastModifiedBy>
  <cp:revision>1</cp:revision>
  <dcterms:modified xsi:type="dcterms:W3CDTF">2024-02-21T13:39:01Z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0x0101007130D89E8D59D24BA2847BE7A95CB1B3</vt:lpwstr>
  </property>
  <property fmtid="{D5CDD505-2E9C-101B-9397-08002B2CF9AE}" pid="3" name="MediaServiceImageTags">
    <vt:lpwstr/>
  </property>
</Properties>
</file>